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1" r:id="rId3"/>
    <p:sldMasterId id="2147483760" r:id="rId4"/>
    <p:sldMasterId id="2147483774" r:id="rId5"/>
    <p:sldMasterId id="2147483788" r:id="rId6"/>
    <p:sldMasterId id="2147483812" r:id="rId7"/>
    <p:sldMasterId id="2147483824" r:id="rId8"/>
  </p:sldMasterIdLst>
  <p:notesMasterIdLst>
    <p:notesMasterId r:id="rId73"/>
  </p:notesMasterIdLst>
  <p:sldIdLst>
    <p:sldId id="256" r:id="rId9"/>
    <p:sldId id="270" r:id="rId10"/>
    <p:sldId id="272" r:id="rId11"/>
    <p:sldId id="257" r:id="rId12"/>
    <p:sldId id="275" r:id="rId13"/>
    <p:sldId id="338" r:id="rId14"/>
    <p:sldId id="261" r:id="rId15"/>
    <p:sldId id="273" r:id="rId16"/>
    <p:sldId id="278" r:id="rId17"/>
    <p:sldId id="280" r:id="rId18"/>
    <p:sldId id="330" r:id="rId19"/>
    <p:sldId id="331" r:id="rId20"/>
    <p:sldId id="281" r:id="rId21"/>
    <p:sldId id="329" r:id="rId22"/>
    <p:sldId id="285" r:id="rId23"/>
    <p:sldId id="286" r:id="rId24"/>
    <p:sldId id="333" r:id="rId25"/>
    <p:sldId id="334" r:id="rId26"/>
    <p:sldId id="335" r:id="rId27"/>
    <p:sldId id="287" r:id="rId28"/>
    <p:sldId id="288" r:id="rId29"/>
    <p:sldId id="341" r:id="rId30"/>
    <p:sldId id="289" r:id="rId31"/>
    <p:sldId id="290" r:id="rId32"/>
    <p:sldId id="291" r:id="rId33"/>
    <p:sldId id="293" r:id="rId34"/>
    <p:sldId id="295" r:id="rId35"/>
    <p:sldId id="297" r:id="rId36"/>
    <p:sldId id="298" r:id="rId37"/>
    <p:sldId id="299" r:id="rId38"/>
    <p:sldId id="300" r:id="rId39"/>
    <p:sldId id="301" r:id="rId40"/>
    <p:sldId id="302"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27" r:id="rId59"/>
    <p:sldId id="328" r:id="rId60"/>
    <p:sldId id="321" r:id="rId61"/>
    <p:sldId id="322" r:id="rId62"/>
    <p:sldId id="323" r:id="rId63"/>
    <p:sldId id="324" r:id="rId64"/>
    <p:sldId id="326" r:id="rId65"/>
    <p:sldId id="269" r:id="rId66"/>
    <p:sldId id="276" r:id="rId67"/>
    <p:sldId id="277" r:id="rId68"/>
    <p:sldId id="303" r:id="rId69"/>
    <p:sldId id="332" r:id="rId70"/>
    <p:sldId id="336" r:id="rId71"/>
    <p:sldId id="523" r:id="rId7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Times New Roman"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Times New Roman"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Times New Roman"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Times New Roman"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Times New Roman" charset="0"/>
      </a:defRPr>
    </a:lvl5pPr>
    <a:lvl6pPr marL="2286000" algn="l" defTabSz="457200" rtl="0" eaLnBrk="1" latinLnBrk="0" hangingPunct="1">
      <a:defRPr sz="2400" kern="1200">
        <a:solidFill>
          <a:schemeClr val="tx1"/>
        </a:solidFill>
        <a:latin typeface="Times New Roman" charset="0"/>
        <a:ea typeface="ＭＳ Ｐゴシック" charset="0"/>
        <a:cs typeface="Times New Roman" charset="0"/>
      </a:defRPr>
    </a:lvl6pPr>
    <a:lvl7pPr marL="2743200" algn="l" defTabSz="457200" rtl="0" eaLnBrk="1" latinLnBrk="0" hangingPunct="1">
      <a:defRPr sz="2400" kern="1200">
        <a:solidFill>
          <a:schemeClr val="tx1"/>
        </a:solidFill>
        <a:latin typeface="Times New Roman" charset="0"/>
        <a:ea typeface="ＭＳ Ｐゴシック" charset="0"/>
        <a:cs typeface="Times New Roman" charset="0"/>
      </a:defRPr>
    </a:lvl7pPr>
    <a:lvl8pPr marL="3200400" algn="l" defTabSz="457200" rtl="0" eaLnBrk="1" latinLnBrk="0" hangingPunct="1">
      <a:defRPr sz="2400" kern="1200">
        <a:solidFill>
          <a:schemeClr val="tx1"/>
        </a:solidFill>
        <a:latin typeface="Times New Roman" charset="0"/>
        <a:ea typeface="ＭＳ Ｐゴシック" charset="0"/>
        <a:cs typeface="Times New Roman" charset="0"/>
      </a:defRPr>
    </a:lvl8pPr>
    <a:lvl9pPr marL="3657600" algn="l" defTabSz="457200" rtl="0" eaLnBrk="1" latinLnBrk="0" hangingPunct="1">
      <a:defRPr sz="2400" kern="1200">
        <a:solidFill>
          <a:schemeClr val="tx1"/>
        </a:solidFill>
        <a:latin typeface="Times New Roman" charset="0"/>
        <a:ea typeface="ＭＳ Ｐゴシック" charset="0"/>
        <a:cs typeface="Times New Roman"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009900"/>
    <a:srgbClr val="CCFFCC"/>
    <a:srgbClr val="130F05"/>
    <a:srgbClr val="FFCC00"/>
    <a:srgbClr val="66FFFF"/>
    <a:srgbClr val="0BF52C"/>
    <a:srgbClr val="FFFF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326" autoAdjust="0"/>
    <p:restoredTop sz="94249" autoAdjust="0"/>
  </p:normalViewPr>
  <p:slideViewPr>
    <p:cSldViewPr>
      <p:cViewPr>
        <p:scale>
          <a:sx n="85" d="100"/>
          <a:sy n="85" d="100"/>
        </p:scale>
        <p:origin x="2384" y="10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Times New Roman" charset="0"/>
              </a:defRPr>
            </a:lvl1pPr>
          </a:lstStyle>
          <a:p>
            <a:pPr>
              <a:defRPr/>
            </a:pPr>
            <a:endParaRPr lang="en-US"/>
          </a:p>
        </p:txBody>
      </p:sp>
      <p:sp>
        <p:nvSpPr>
          <p:cNvPr id="7373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Times New Roman" charset="0"/>
              </a:defRPr>
            </a:lvl1pPr>
          </a:lstStyle>
          <a:p>
            <a:pPr>
              <a:defRPr/>
            </a:pPr>
            <a:endParaRPr lang="en-US"/>
          </a:p>
        </p:txBody>
      </p:sp>
      <p:sp>
        <p:nvSpPr>
          <p:cNvPr id="39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373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373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Times New Roman" charset="0"/>
              </a:defRPr>
            </a:lvl1pPr>
          </a:lstStyle>
          <a:p>
            <a:pPr>
              <a:defRPr/>
            </a:pPr>
            <a:endParaRPr lang="en-US"/>
          </a:p>
        </p:txBody>
      </p:sp>
      <p:sp>
        <p:nvSpPr>
          <p:cNvPr id="7373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FECCDBE-7F29-2142-8208-E9854FCDE374}" type="slidenum">
              <a:rPr lang="en-US"/>
              <a:pPr/>
              <a:t>‹#›</a:t>
            </a:fld>
            <a:endParaRPr lang="en-US"/>
          </a:p>
        </p:txBody>
      </p:sp>
    </p:spTree>
    <p:extLst>
      <p:ext uri="{BB962C8B-B14F-4D97-AF65-F5344CB8AC3E}">
        <p14:creationId xmlns:p14="http://schemas.microsoft.com/office/powerpoint/2010/main" val="501952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Times New Roman" charset="0"/>
      </a:defRPr>
    </a:lvl1pPr>
    <a:lvl2pPr marL="457200" algn="l" rtl="0" eaLnBrk="0" fontAlgn="base" hangingPunct="0">
      <a:spcBef>
        <a:spcPct val="30000"/>
      </a:spcBef>
      <a:spcAft>
        <a:spcPct val="0"/>
      </a:spcAft>
      <a:defRPr sz="1200" kern="1200">
        <a:solidFill>
          <a:schemeClr val="tx1"/>
        </a:solidFill>
        <a:latin typeface="Times New Roman" charset="0"/>
        <a:ea typeface="Times New Roman" charset="0"/>
        <a:cs typeface="Times New Roman" charset="0"/>
      </a:defRPr>
    </a:lvl2pPr>
    <a:lvl3pPr marL="914400" algn="l" rtl="0" eaLnBrk="0" fontAlgn="base" hangingPunct="0">
      <a:spcBef>
        <a:spcPct val="30000"/>
      </a:spcBef>
      <a:spcAft>
        <a:spcPct val="0"/>
      </a:spcAft>
      <a:defRPr sz="1200" kern="1200">
        <a:solidFill>
          <a:schemeClr val="tx1"/>
        </a:solidFill>
        <a:latin typeface="Times New Roman" charset="0"/>
        <a:ea typeface="Times New Roman" charset="0"/>
        <a:cs typeface="Times New Roman" charset="0"/>
      </a:defRPr>
    </a:lvl3pPr>
    <a:lvl4pPr marL="1371600" algn="l" rtl="0" eaLnBrk="0" fontAlgn="base" hangingPunct="0">
      <a:spcBef>
        <a:spcPct val="30000"/>
      </a:spcBef>
      <a:spcAft>
        <a:spcPct val="0"/>
      </a:spcAft>
      <a:defRPr sz="1200" kern="1200">
        <a:solidFill>
          <a:schemeClr val="tx1"/>
        </a:solidFill>
        <a:latin typeface="Times New Roman" charset="0"/>
        <a:ea typeface="Times New Roman" charset="0"/>
        <a:cs typeface="Times New Roman" charset="0"/>
      </a:defRPr>
    </a:lvl4pPr>
    <a:lvl5pPr marL="1828800" algn="l" rtl="0" eaLnBrk="0" fontAlgn="base" hangingPunct="0">
      <a:spcBef>
        <a:spcPct val="30000"/>
      </a:spcBef>
      <a:spcAft>
        <a:spcPct val="0"/>
      </a:spcAft>
      <a:defRPr sz="1200" kern="1200">
        <a:solidFill>
          <a:schemeClr val="tx1"/>
        </a:solidFill>
        <a:latin typeface="Times New Roman" charset="0"/>
        <a:ea typeface="Times New Roman" charset="0"/>
        <a:cs typeface="Times New Roman"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n.wikibooks.org/wiki/Hebrew_Roots"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www.jpost.com/PromoContent/The-Olive-in-the-Jewish-and-Israeli-culture-193416" TargetMode="External"/><Relationship Id="rId4" Type="http://schemas.openxmlformats.org/officeDocument/2006/relationships/hyperlink" Target="https://en.wikibooks.org/wiki/Hebrew_Roots/The_restoration_process"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BA986353-E861-674D-87A2-95C0E547FC81}" type="slidenum">
              <a:rPr lang="en-US" sz="1200"/>
              <a:pPr eaLnBrk="1" hangingPunct="1"/>
              <a:t>1</a:t>
            </a:fld>
            <a:endParaRPr lang="en-US" sz="1200"/>
          </a:p>
        </p:txBody>
      </p:sp>
      <p:sp>
        <p:nvSpPr>
          <p:cNvPr id="41987" name="Rectangle 1026"/>
          <p:cNvSpPr>
            <a:spLocks noGrp="1" noRot="1" noChangeAspect="1" noChangeArrowheads="1" noTextEdit="1"/>
          </p:cNvSpPr>
          <p:nvPr>
            <p:ph type="sldImg"/>
          </p:nvPr>
        </p:nvSpPr>
        <p:spPr>
          <a:ln/>
        </p:spPr>
      </p:sp>
      <p:sp>
        <p:nvSpPr>
          <p:cNvPr id="4198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2BFEDE9F-018F-4242-B830-DFA0BAF18972}" type="slidenum">
              <a:rPr lang="en-US" sz="1200"/>
              <a:pPr eaLnBrk="1" hangingPunct="1"/>
              <a:t>10</a:t>
            </a:fld>
            <a:endParaRPr lang="en-US" sz="1200"/>
          </a:p>
        </p:txBody>
      </p:sp>
      <p:sp>
        <p:nvSpPr>
          <p:cNvPr id="58371" name="Rectangle 1026"/>
          <p:cNvSpPr>
            <a:spLocks noGrp="1" noRot="1" noChangeAspect="1" noChangeArrowheads="1" noTextEdit="1"/>
          </p:cNvSpPr>
          <p:nvPr>
            <p:ph type="sldImg"/>
          </p:nvPr>
        </p:nvSpPr>
        <p:spPr>
          <a:ln/>
        </p:spPr>
      </p:sp>
      <p:sp>
        <p:nvSpPr>
          <p:cNvPr id="5837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31CE0FD0-1B1E-684B-8F59-BF243D88085C}" type="slidenum">
              <a:rPr lang="en-US" sz="1200"/>
              <a:pPr eaLnBrk="1" hangingPunct="1"/>
              <a:t>11</a:t>
            </a:fld>
            <a:endParaRPr lang="en-US" sz="1200"/>
          </a:p>
        </p:txBody>
      </p:sp>
      <p:sp>
        <p:nvSpPr>
          <p:cNvPr id="60419" name="Rectangle 2"/>
          <p:cNvSpPr>
            <a:spLocks noGrp="1" noRot="1" noChangeAspect="1" noChangeArrowheads="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687AE43D-CAEE-764A-BDA0-9420C3D2BD95}" type="slidenum">
              <a:rPr lang="en-US" sz="1200"/>
              <a:pPr eaLnBrk="1" hangingPunct="1"/>
              <a:t>12</a:t>
            </a:fld>
            <a:endParaRPr lang="en-US" sz="1200"/>
          </a:p>
        </p:txBody>
      </p:sp>
      <p:sp>
        <p:nvSpPr>
          <p:cNvPr id="62467" name="Rectangle 2"/>
          <p:cNvSpPr>
            <a:spLocks noGrp="1" noRot="1" noChangeAspect="1" noChangeArrowheads="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E94E4ECC-025E-7E4E-A2DB-6314B041DDFD}" type="slidenum">
              <a:rPr lang="en-US" sz="1200"/>
              <a:pPr eaLnBrk="1" hangingPunct="1"/>
              <a:t>13</a:t>
            </a:fld>
            <a:endParaRPr lang="en-US" sz="1200"/>
          </a:p>
        </p:txBody>
      </p:sp>
      <p:sp>
        <p:nvSpPr>
          <p:cNvPr id="64515" name="Rectangle 1026"/>
          <p:cNvSpPr>
            <a:spLocks noGrp="1" noRot="1" noChangeAspect="1" noChangeArrowheads="1" noTextEdit="1"/>
          </p:cNvSpPr>
          <p:nvPr>
            <p:ph type="sldImg"/>
          </p:nvPr>
        </p:nvSpPr>
        <p:spPr>
          <a:ln/>
        </p:spPr>
      </p:sp>
      <p:sp>
        <p:nvSpPr>
          <p:cNvPr id="6451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51F0E57B-0ECB-A949-9BDE-6317CE48DA38}" type="slidenum">
              <a:rPr lang="en-US" sz="1200"/>
              <a:pPr eaLnBrk="1" hangingPunct="1"/>
              <a:t>14</a:t>
            </a:fld>
            <a:endParaRPr lang="en-US" sz="1200"/>
          </a:p>
        </p:txBody>
      </p:sp>
      <p:sp>
        <p:nvSpPr>
          <p:cNvPr id="66563" name="Rectangle 2"/>
          <p:cNvSpPr>
            <a:spLocks noGrp="1" noRot="1" noChangeAspect="1" noChangeArrowheads="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38725EEC-3F47-9544-8637-AB5CA562B67A}" type="slidenum">
              <a:rPr lang="en-US" sz="1200"/>
              <a:pPr eaLnBrk="1" hangingPunct="1"/>
              <a:t>15</a:t>
            </a:fld>
            <a:endParaRPr lang="en-US" sz="120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6E7F2F8C-8FB5-CF44-A1DF-9A1D9ED0E08A}" type="slidenum">
              <a:rPr lang="en-US" sz="1200"/>
              <a:pPr eaLnBrk="1" hangingPunct="1"/>
              <a:t>16</a:t>
            </a:fld>
            <a:endParaRPr lang="en-US" sz="1200"/>
          </a:p>
        </p:txBody>
      </p:sp>
      <p:sp>
        <p:nvSpPr>
          <p:cNvPr id="70659" name="Rectangle 1026"/>
          <p:cNvSpPr>
            <a:spLocks noGrp="1" noRot="1" noChangeAspect="1" noChangeArrowheads="1" noTextEdit="1"/>
          </p:cNvSpPr>
          <p:nvPr>
            <p:ph type="sldImg"/>
          </p:nvPr>
        </p:nvSpPr>
        <p:spPr>
          <a:ln/>
        </p:spPr>
      </p:sp>
      <p:sp>
        <p:nvSpPr>
          <p:cNvPr id="7066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6E7F2F8C-8FB5-CF44-A1DF-9A1D9ED0E08A}" type="slidenum">
              <a:rPr lang="en-US" sz="1200">
                <a:solidFill>
                  <a:prstClr val="black"/>
                </a:solidFill>
              </a:rPr>
              <a:pPr eaLnBrk="1" hangingPunct="1"/>
              <a:t>17</a:t>
            </a:fld>
            <a:endParaRPr lang="en-US" sz="1200">
              <a:solidFill>
                <a:prstClr val="black"/>
              </a:solidFill>
            </a:endParaRPr>
          </a:p>
        </p:txBody>
      </p:sp>
      <p:sp>
        <p:nvSpPr>
          <p:cNvPr id="70659" name="Rectangle 1026"/>
          <p:cNvSpPr>
            <a:spLocks noGrp="1" noRot="1" noChangeAspect="1" noChangeArrowheads="1" noTextEdit="1"/>
          </p:cNvSpPr>
          <p:nvPr>
            <p:ph type="sldImg"/>
          </p:nvPr>
        </p:nvSpPr>
        <p:spPr>
          <a:ln/>
        </p:spPr>
      </p:sp>
      <p:sp>
        <p:nvSpPr>
          <p:cNvPr id="7066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6E7F2F8C-8FB5-CF44-A1DF-9A1D9ED0E08A}" type="slidenum">
              <a:rPr lang="en-US" sz="1200">
                <a:solidFill>
                  <a:prstClr val="black"/>
                </a:solidFill>
              </a:rPr>
              <a:pPr eaLnBrk="1" hangingPunct="1"/>
              <a:t>18</a:t>
            </a:fld>
            <a:endParaRPr lang="en-US" sz="1200">
              <a:solidFill>
                <a:prstClr val="black"/>
              </a:solidFill>
            </a:endParaRPr>
          </a:p>
        </p:txBody>
      </p:sp>
      <p:sp>
        <p:nvSpPr>
          <p:cNvPr id="70659" name="Rectangle 1026"/>
          <p:cNvSpPr>
            <a:spLocks noGrp="1" noRot="1" noChangeAspect="1" noChangeArrowheads="1" noTextEdit="1"/>
          </p:cNvSpPr>
          <p:nvPr>
            <p:ph type="sldImg"/>
          </p:nvPr>
        </p:nvSpPr>
        <p:spPr>
          <a:ln/>
        </p:spPr>
      </p:sp>
      <p:sp>
        <p:nvSpPr>
          <p:cNvPr id="7066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dirty="0"/>
              <a:t>"Three workers sit ready to begin treading freshly harvested grapes in a</a:t>
            </a:r>
            <a:r>
              <a:rPr lang="en-US" baseline="0" dirty="0"/>
              <a:t> rock-lined stomping vat" (Calendar from Biblical Resources Scripture Garden, Bethlehem, 1993).</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6E7F2F8C-8FB5-CF44-A1DF-9A1D9ED0E08A}" type="slidenum">
              <a:rPr lang="en-US" sz="1200">
                <a:solidFill>
                  <a:prstClr val="black"/>
                </a:solidFill>
              </a:rPr>
              <a:pPr eaLnBrk="1" hangingPunct="1"/>
              <a:t>19</a:t>
            </a:fld>
            <a:endParaRPr lang="en-US" sz="1200">
              <a:solidFill>
                <a:prstClr val="black"/>
              </a:solidFill>
            </a:endParaRPr>
          </a:p>
        </p:txBody>
      </p:sp>
      <p:sp>
        <p:nvSpPr>
          <p:cNvPr id="70659" name="Rectangle 1026"/>
          <p:cNvSpPr>
            <a:spLocks noGrp="1" noRot="1" noChangeAspect="1" noChangeArrowheads="1" noTextEdit="1"/>
          </p:cNvSpPr>
          <p:nvPr>
            <p:ph type="sldImg"/>
          </p:nvPr>
        </p:nvSpPr>
        <p:spPr>
          <a:ln/>
        </p:spPr>
      </p:sp>
      <p:sp>
        <p:nvSpPr>
          <p:cNvPr id="7066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"Juice from the stomping</a:t>
            </a:r>
            <a:r>
              <a:rPr lang="en-US" baseline="0" dirty="0"/>
              <a:t> vat flows through rock-cut channels into a large collection basin.  After a few days of initial fermentation, the juice will be strained into storage jars like those visible at the bottom of the photograph.  Notice the linen straining cloth over the mouth of a jar to the lower left" (Calendar from Biblical Resources Scripture Garden, Bethlehem, 1993).</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F8DDA895-FFA3-E244-981A-C3736F0A1B4E}" type="slidenum">
              <a:rPr lang="en-US" sz="1200"/>
              <a:pPr eaLnBrk="1" hangingPunct="1"/>
              <a:t>2</a:t>
            </a:fld>
            <a:endParaRPr lang="en-US" sz="1200"/>
          </a:p>
        </p:txBody>
      </p:sp>
      <p:sp>
        <p:nvSpPr>
          <p:cNvPr id="44035" name="Rectangle 1026"/>
          <p:cNvSpPr>
            <a:spLocks noGrp="1" noRot="1" noChangeAspect="1" noChangeArrowheads="1" noTextEdit="1"/>
          </p:cNvSpPr>
          <p:nvPr>
            <p:ph type="sldImg"/>
          </p:nvPr>
        </p:nvSpPr>
        <p:spPr>
          <a:ln/>
        </p:spPr>
      </p:sp>
      <p:sp>
        <p:nvSpPr>
          <p:cNvPr id="4403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8C459996-970D-5C44-81B4-846E547F4EEC}" type="slidenum">
              <a:rPr lang="en-US" sz="1200"/>
              <a:pPr eaLnBrk="1" hangingPunct="1"/>
              <a:t>20</a:t>
            </a:fld>
            <a:endParaRPr lang="en-US" sz="1200"/>
          </a:p>
        </p:txBody>
      </p:sp>
      <p:sp>
        <p:nvSpPr>
          <p:cNvPr id="72707" name="Rectangle 1026"/>
          <p:cNvSpPr>
            <a:spLocks noGrp="1" noRot="1" noChangeAspect="1" noChangeArrowheads="1" noTextEdit="1"/>
          </p:cNvSpPr>
          <p:nvPr>
            <p:ph type="sldImg"/>
          </p:nvPr>
        </p:nvSpPr>
        <p:spPr>
          <a:ln/>
        </p:spPr>
      </p:sp>
      <p:sp>
        <p:nvSpPr>
          <p:cNvPr id="7270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BEE76AA3-784C-5C45-9C8A-4C0A7C5F8785}" type="slidenum">
              <a:rPr lang="en-US" sz="1200"/>
              <a:pPr eaLnBrk="1" hangingPunct="1"/>
              <a:t>21</a:t>
            </a:fld>
            <a:endParaRPr lang="en-US" sz="1200"/>
          </a:p>
        </p:txBody>
      </p:sp>
      <p:sp>
        <p:nvSpPr>
          <p:cNvPr id="74755" name="Rectangle 1026"/>
          <p:cNvSpPr>
            <a:spLocks noGrp="1" noRot="1" noChangeAspect="1" noChangeArrowheads="1" noTextEdit="1"/>
          </p:cNvSpPr>
          <p:nvPr>
            <p:ph type="sldImg"/>
          </p:nvPr>
        </p:nvSpPr>
        <p:spPr>
          <a:ln/>
        </p:spPr>
      </p:sp>
      <p:sp>
        <p:nvSpPr>
          <p:cNvPr id="7475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530AF4-A9CB-4016-98F9-7F1508A989E4}"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01058" name="Rectangle 1026"/>
          <p:cNvSpPr>
            <a:spLocks noGrp="1" noRot="1" noChangeAspect="1" noChangeArrowheads="1"/>
          </p:cNvSpPr>
          <p:nvPr>
            <p:ph type="sldImg"/>
          </p:nvPr>
        </p:nvSpPr>
        <p:spPr>
          <a:solidFill>
            <a:srgbClr val="FFFFFF"/>
          </a:solidFill>
          <a:ln/>
        </p:spPr>
      </p:sp>
      <p:sp>
        <p:nvSpPr>
          <p:cNvPr id="301059" name="Rectangle 1027"/>
          <p:cNvSpPr>
            <a:spLocks noGrp="1" noChangeArrowheads="1"/>
          </p:cNvSpPr>
          <p:nvPr>
            <p:ph type="body" idx="1"/>
          </p:nvPr>
        </p:nvSpPr>
        <p:spPr>
          <a:solidFill>
            <a:srgbClr val="FFFFFF"/>
          </a:solidFill>
          <a:ln>
            <a:solidFill>
              <a:srgbClr val="000000"/>
            </a:solidFill>
          </a:ln>
        </p:spPr>
        <p:txBody>
          <a:bodyPr/>
          <a:lstStyle/>
          <a:p>
            <a:endParaRPr lang="en-SG" b="1" dirty="0"/>
          </a:p>
          <a:p>
            <a:r>
              <a:rPr lang="en-SG" b="1" dirty="0"/>
              <a:t>Hebrew Roots/The restoration process/Israel</a:t>
            </a:r>
          </a:p>
          <a:p>
            <a:r>
              <a:rPr lang="en-SG" dirty="0"/>
              <a:t>&lt; </a:t>
            </a:r>
            <a:r>
              <a:rPr lang="en-SG" dirty="0">
                <a:hlinkClick r:id="rId3" tooltip="Hebrew Roots"/>
              </a:rPr>
              <a:t>Hebrew Roots</a:t>
            </a:r>
            <a:r>
              <a:rPr lang="en-SG" dirty="0"/>
              <a:t>‎ | </a:t>
            </a:r>
            <a:r>
              <a:rPr lang="en-SG" dirty="0">
                <a:hlinkClick r:id="rId4" tooltip="Hebrew Roots/The restoration process"/>
              </a:rPr>
              <a:t>The restoration process</a:t>
            </a:r>
            <a:endParaRPr lang="en-SG" dirty="0"/>
          </a:p>
          <a:p>
            <a:r>
              <a:rPr lang="en-SG" dirty="0"/>
              <a:t>https://</a:t>
            </a:r>
            <a:r>
              <a:rPr lang="en-SG" dirty="0" err="1"/>
              <a:t>en.wikibooks.org</a:t>
            </a:r>
            <a:r>
              <a:rPr lang="en-SG" dirty="0"/>
              <a:t>/wiki/</a:t>
            </a:r>
            <a:r>
              <a:rPr lang="en-SG" dirty="0" err="1"/>
              <a:t>Hebrew_Roots</a:t>
            </a:r>
            <a:r>
              <a:rPr lang="en-SG" dirty="0"/>
              <a:t>/</a:t>
            </a:r>
            <a:r>
              <a:rPr lang="en-SG" dirty="0" err="1"/>
              <a:t>The_restoration_process</a:t>
            </a:r>
            <a:r>
              <a:rPr lang="en-SG" dirty="0"/>
              <a:t>/Israel</a:t>
            </a:r>
          </a:p>
          <a:p>
            <a:r>
              <a:rPr lang="en-SG" dirty="0"/>
              <a:t>Accessed 23 Feb 2019</a:t>
            </a:r>
          </a:p>
          <a:p>
            <a:r>
              <a:rPr lang="en-SG" dirty="0"/>
              <a:t>THE OLIVE TREE - ISRAEL </a:t>
            </a:r>
          </a:p>
          <a:p>
            <a:r>
              <a:rPr lang="en-SG" dirty="0"/>
              <a:t>The Olive tree is one of the five specie that grow in the land of Israel which are, the Pomegranate, the Fig, the Date Palm, Grape Vines and the Olive (Deut.8:8; Haggai 2:19; Joel 1:12). </a:t>
            </a:r>
          </a:p>
          <a:p>
            <a:r>
              <a:rPr lang="en-SG" dirty="0"/>
              <a:t>By divine decree, the Olive tree has been chosen by Yahweh God as the national emblem of Israel as it characterises their qualities. </a:t>
            </a:r>
          </a:p>
          <a:p>
            <a:r>
              <a:rPr lang="en-SG" dirty="0"/>
              <a:t>The trees grow plentifully around the countryside and are known for their tenacity, as they grow in almost any condition upon the hills or in valleys, in rocky or fertile soil. They are able to thrive in great temperature extremes of cold and heat with a minimum of water, and are virtually indestructible. There are some trees in the land which have survived being destroyed by invading armies, that are over 2,000 years old. Even when cut down or burned, new shoots will emerge from its roots. No matter what the conditions, the evergreen olive tree will live and produce fruit which is a source of food, light, hygiene and healing. Their habit of growth gives them a form of gracefulness and character which sets them apart from other trees. </a:t>
            </a:r>
          </a:p>
          <a:p>
            <a:r>
              <a:rPr lang="en-SG" dirty="0"/>
              <a:t>The first reference in the Bible to the olive is in the Ark. It was an olive leaf that a dove from Noah's ark brought to Noah, “Then the dove came to him in the evening, and behold, a freshly plucked olive leaf was in her mouth; and Noah knew that the waters had receded from the earth” (Gen. 8:11). </a:t>
            </a:r>
          </a:p>
          <a:p>
            <a:r>
              <a:rPr lang="en-SG" dirty="0"/>
              <a:t>From the beginning of civilization, Olives have been eaten as a Mediterranean staple food and olive oil has been used for cooking, in lamps for light (Ex. 27:20, Lev. 24:2), for medicine, and for anointing oil in religious ceremonies (Ex. 30:24-25) </a:t>
            </a:r>
          </a:p>
          <a:p>
            <a:r>
              <a:rPr lang="en-SG" dirty="0"/>
              <a:t>Olive oil was so plentiful in Israel that it was one of the products regularly exported. Solomon sent the King of Tyre 100,000 gallons (378,533 </a:t>
            </a:r>
            <a:r>
              <a:rPr lang="en-SG" dirty="0" err="1"/>
              <a:t>liters</a:t>
            </a:r>
            <a:r>
              <a:rPr lang="en-SG" dirty="0"/>
              <a:t>) of olive oil (I Kings. 5:11). </a:t>
            </a:r>
          </a:p>
          <a:p>
            <a:r>
              <a:rPr lang="en-SG" dirty="0"/>
              <a:t>It was in the Garden of Gethsemane (</a:t>
            </a:r>
            <a:r>
              <a:rPr lang="en-SG" i="1" dirty="0"/>
              <a:t>Gat </a:t>
            </a:r>
            <a:r>
              <a:rPr lang="en-SG" i="1" dirty="0" err="1"/>
              <a:t>Shemen</a:t>
            </a:r>
            <a:r>
              <a:rPr lang="en-SG" dirty="0"/>
              <a:t>, literally, the place of the “olive press”), where </a:t>
            </a:r>
            <a:r>
              <a:rPr lang="en-SG" dirty="0" err="1"/>
              <a:t>Yeshua</a:t>
            </a:r>
            <a:r>
              <a:rPr lang="en-SG" dirty="0"/>
              <a:t> spent much of His time in Jerusalem with His disciples. “Coming out, He went to the Mount of Olives, as He was accustomed, and His disciples also followed Him” (Luke 22:39). </a:t>
            </a:r>
          </a:p>
          <a:p>
            <a:r>
              <a:rPr lang="en-SG" dirty="0"/>
              <a:t>The primary characteristics symbolized by the Olive tree is fruitfulness, faithfulness and steadfastness. </a:t>
            </a:r>
          </a:p>
          <a:p>
            <a:r>
              <a:rPr lang="en-SG" dirty="0"/>
              <a:t>Psalms 52:8 says, “But I am like a green olive tree in the house of God; I trust in the mercies of God forever and ever.” By means of His grace, we are sustained by His Presence to remain fruitful, faithful and steadfast. </a:t>
            </a:r>
          </a:p>
          <a:p>
            <a:r>
              <a:rPr lang="en-SG" dirty="0"/>
              <a:t>Psalms 128:3 says, “Your wife shall be like a fruitful vine in the very heart of your house; Your children like olive plants all around your table.” Again, a prophecy of fruitfulness like the olive tree, sending up many shoots from the parent tree to grace their personal altar to the Lord. Coming from their base or root, it symbolizes the blessing of them reproducing their faith and works in their children. </a:t>
            </a:r>
          </a:p>
          <a:p>
            <a:r>
              <a:rPr lang="en-SG" dirty="0"/>
              <a:t>It is in Jeremiah 11:16, that Yahweh identifies the Olive Tree as the symbol of Israel. "The Lord called your name Green Olive Tree, lovely and of good fruit." </a:t>
            </a:r>
          </a:p>
          <a:p>
            <a:r>
              <a:rPr lang="en-SG" dirty="0"/>
              <a:t>Hosea prophesies that in the end-time Israel shall once again be restored and its "branches shall spread; his beauty shall be like an olive tree" (Hosea 14:6) </a:t>
            </a:r>
          </a:p>
          <a:p>
            <a:r>
              <a:rPr lang="en-SG" dirty="0"/>
              <a:t>Paul also in the new covenant uses this same analogy for Israel (Romans 11:16-21). </a:t>
            </a:r>
          </a:p>
          <a:p>
            <a:r>
              <a:rPr lang="en-SG" dirty="0"/>
              <a:t>Rom.11:16 "For if the </a:t>
            </a:r>
            <a:r>
              <a:rPr lang="en-SG" dirty="0" err="1"/>
              <a:t>Firstfruit</a:t>
            </a:r>
            <a:r>
              <a:rPr lang="en-SG" dirty="0"/>
              <a:t> is holy, the lump also is holy, and if the root is holy, so are the branches. 7 But if some of the branches (of Israel, the Olive tree) were broken off, and you, being a wild olive, were grafted in among them, and became partaker with them of the root of the richness of the olive tree; 18 don't boast over the branches. But if you boast, it is not you who bear the root, but the root you.19 You will say then, "Branches were broken off, that I might be grafted in." 20 True; by their unbelief they were broken off, and you stand by your faith. Don't be conceited, but fear; 21 for if God didn't spare the natural branches, neither will he spare you." </a:t>
            </a:r>
          </a:p>
          <a:p>
            <a:endParaRPr lang="en-SG" dirty="0"/>
          </a:p>
          <a:p>
            <a:r>
              <a:rPr lang="en-SG" dirty="0"/>
              <a:t>“The State of </a:t>
            </a:r>
            <a:r>
              <a:rPr lang="en-SG" i="1" dirty="0"/>
              <a:t>Israel</a:t>
            </a:r>
            <a:r>
              <a:rPr lang="en-SG" dirty="0"/>
              <a:t> chose the </a:t>
            </a:r>
            <a:r>
              <a:rPr lang="en-SG" i="1" dirty="0"/>
              <a:t>olive</a:t>
            </a:r>
            <a:r>
              <a:rPr lang="en-SG" dirty="0"/>
              <a:t> leaves around the Menorah as its emblem. The </a:t>
            </a:r>
            <a:r>
              <a:rPr lang="en-SG" i="1" dirty="0"/>
              <a:t>olive</a:t>
            </a:r>
            <a:r>
              <a:rPr lang="en-SG" dirty="0"/>
              <a:t> leaves </a:t>
            </a:r>
            <a:r>
              <a:rPr lang="en-SG" i="1" dirty="0"/>
              <a:t>symbolize</a:t>
            </a:r>
            <a:r>
              <a:rPr lang="en-SG" dirty="0"/>
              <a:t> peace, as this is the wish of our state. The </a:t>
            </a:r>
            <a:r>
              <a:rPr lang="en-SG" i="1" dirty="0"/>
              <a:t>olive</a:t>
            </a:r>
            <a:r>
              <a:rPr lang="en-SG" dirty="0"/>
              <a:t> also </a:t>
            </a:r>
            <a:r>
              <a:rPr lang="en-SG" i="1" dirty="0"/>
              <a:t>symbolizes</a:t>
            </a:r>
            <a:r>
              <a:rPr lang="en-SG" dirty="0"/>
              <a:t> light, as the oil produced from the </a:t>
            </a:r>
            <a:r>
              <a:rPr lang="en-SG" i="1" dirty="0"/>
              <a:t>olive</a:t>
            </a:r>
            <a:r>
              <a:rPr lang="en-SG" dirty="0"/>
              <a:t> lightened the Menorah in the Temple.” </a:t>
            </a:r>
          </a:p>
          <a:p>
            <a:r>
              <a:rPr lang="en-SG" b="1" dirty="0">
                <a:hlinkClick r:id="rId5"/>
              </a:rPr>
              <a:t>The Olive in the Jewish and Israeli culture - Jerusalem Post</a:t>
            </a:r>
            <a:br>
              <a:rPr lang="en-SG" dirty="0">
                <a:hlinkClick r:id="rId5"/>
              </a:rPr>
            </a:br>
            <a:r>
              <a:rPr lang="en-SG" i="1" dirty="0">
                <a:hlinkClick r:id="rId5"/>
              </a:rPr>
              <a:t>https://www.jpost.com/.../The-Olive-in-the-Jewish-and-Israeli-culture-193416</a:t>
            </a:r>
            <a:endParaRPr lang="en-SG" dirty="0">
              <a:hlinkClick r:id="rId5"/>
            </a:endParaRPr>
          </a:p>
          <a:p>
            <a:r>
              <a:rPr lang="en-SG" dirty="0"/>
              <a:t>Oct 31, 2010 </a:t>
            </a:r>
          </a:p>
          <a:p>
            <a:endParaRPr lang="en-SG" dirty="0"/>
          </a:p>
        </p:txBody>
      </p:sp>
    </p:spTree>
    <p:extLst>
      <p:ext uri="{BB962C8B-B14F-4D97-AF65-F5344CB8AC3E}">
        <p14:creationId xmlns:p14="http://schemas.microsoft.com/office/powerpoint/2010/main" val="1888328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CD161257-A9FE-3C41-B468-2C02DC577F88}" type="slidenum">
              <a:rPr lang="en-US" sz="1200"/>
              <a:pPr eaLnBrk="1" hangingPunct="1"/>
              <a:t>23</a:t>
            </a:fld>
            <a:endParaRPr lang="en-US" sz="1200"/>
          </a:p>
        </p:txBody>
      </p:sp>
      <p:sp>
        <p:nvSpPr>
          <p:cNvPr id="76803" name="Rectangle 1026"/>
          <p:cNvSpPr>
            <a:spLocks noGrp="1" noRot="1" noChangeAspect="1" noChangeArrowheads="1" noTextEdit="1"/>
          </p:cNvSpPr>
          <p:nvPr>
            <p:ph type="sldImg"/>
          </p:nvPr>
        </p:nvSpPr>
        <p:spPr>
          <a:ln/>
        </p:spPr>
      </p:sp>
      <p:sp>
        <p:nvSpPr>
          <p:cNvPr id="76804"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441F266A-D254-B44A-A880-F443B603308A}" type="slidenum">
              <a:rPr lang="en-US" sz="1200"/>
              <a:pPr eaLnBrk="1" hangingPunct="1"/>
              <a:t>24</a:t>
            </a:fld>
            <a:endParaRPr lang="en-US" sz="1200"/>
          </a:p>
        </p:txBody>
      </p:sp>
      <p:sp>
        <p:nvSpPr>
          <p:cNvPr id="78851" name="Rectangle 1026"/>
          <p:cNvSpPr>
            <a:spLocks noGrp="1" noRot="1" noChangeAspect="1" noChangeArrowheads="1" noTextEdit="1"/>
          </p:cNvSpPr>
          <p:nvPr>
            <p:ph type="sldImg"/>
          </p:nvPr>
        </p:nvSpPr>
        <p:spPr>
          <a:ln/>
        </p:spPr>
      </p:sp>
      <p:sp>
        <p:nvSpPr>
          <p:cNvPr id="7885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59592275-67D6-D648-9A55-08B5FC387787}" type="slidenum">
              <a:rPr lang="en-US" sz="1200"/>
              <a:pPr eaLnBrk="1" hangingPunct="1"/>
              <a:t>25</a:t>
            </a:fld>
            <a:endParaRPr lang="en-US" sz="1200"/>
          </a:p>
        </p:txBody>
      </p:sp>
      <p:sp>
        <p:nvSpPr>
          <p:cNvPr id="80899" name="Rectangle 1026"/>
          <p:cNvSpPr>
            <a:spLocks noGrp="1" noRot="1" noChangeAspect="1" noChangeArrowheads="1" noTextEdit="1"/>
          </p:cNvSpPr>
          <p:nvPr>
            <p:ph type="sldImg"/>
          </p:nvPr>
        </p:nvSpPr>
        <p:spPr>
          <a:ln/>
        </p:spPr>
      </p:sp>
      <p:sp>
        <p:nvSpPr>
          <p:cNvPr id="8090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95CB2A41-0821-5842-8E0C-6ECD4553CC76}" type="slidenum">
              <a:rPr lang="en-US" sz="1200"/>
              <a:pPr eaLnBrk="1" hangingPunct="1"/>
              <a:t>26</a:t>
            </a:fld>
            <a:endParaRPr lang="en-US" sz="1200"/>
          </a:p>
        </p:txBody>
      </p:sp>
      <p:sp>
        <p:nvSpPr>
          <p:cNvPr id="82947" name="Rectangle 1026"/>
          <p:cNvSpPr>
            <a:spLocks noGrp="1" noRot="1" noChangeAspect="1" noChangeArrowheads="1" noTextEdit="1"/>
          </p:cNvSpPr>
          <p:nvPr>
            <p:ph type="sldImg"/>
          </p:nvPr>
        </p:nvSpPr>
        <p:spPr>
          <a:ln/>
        </p:spPr>
      </p:sp>
      <p:sp>
        <p:nvSpPr>
          <p:cNvPr id="8294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5538E1FE-8D85-9F43-BE79-13FA7C5B63CE}" type="slidenum">
              <a:rPr lang="en-US" sz="1200"/>
              <a:pPr eaLnBrk="1" hangingPunct="1"/>
              <a:t>27</a:t>
            </a:fld>
            <a:endParaRPr lang="en-US" sz="1200"/>
          </a:p>
        </p:txBody>
      </p:sp>
      <p:sp>
        <p:nvSpPr>
          <p:cNvPr id="84995" name="Rectangle 1026"/>
          <p:cNvSpPr>
            <a:spLocks noGrp="1" noRot="1" noChangeAspect="1" noChangeArrowheads="1" noTextEdit="1"/>
          </p:cNvSpPr>
          <p:nvPr>
            <p:ph type="sldImg"/>
          </p:nvPr>
        </p:nvSpPr>
        <p:spPr>
          <a:ln/>
        </p:spPr>
      </p:sp>
      <p:sp>
        <p:nvSpPr>
          <p:cNvPr id="8499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CD94368F-B260-2744-8C2D-E0A816FB28E4}" type="slidenum">
              <a:rPr lang="en-US" sz="1200"/>
              <a:pPr eaLnBrk="1" hangingPunct="1"/>
              <a:t>28</a:t>
            </a:fld>
            <a:endParaRPr 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9FF04489-7540-A449-812A-F526EE7C9E3F}" type="slidenum">
              <a:rPr lang="en-US" sz="1200"/>
              <a:pPr eaLnBrk="1" hangingPunct="1"/>
              <a:t>29</a:t>
            </a:fld>
            <a:endParaRPr lang="en-US" sz="120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E79D4DA0-1CD5-7745-9196-FC65F801E6B5}" type="slidenum">
              <a:rPr lang="en-US" sz="1200"/>
              <a:pPr eaLnBrk="1" hangingPunct="1"/>
              <a:t>3</a:t>
            </a:fld>
            <a:endParaRPr lang="en-US" sz="1200"/>
          </a:p>
        </p:txBody>
      </p:sp>
      <p:sp>
        <p:nvSpPr>
          <p:cNvPr id="46083" name="Rectangle 1026"/>
          <p:cNvSpPr>
            <a:spLocks noGrp="1" noRot="1" noChangeAspect="1" noChangeArrowheads="1" noTextEdit="1"/>
          </p:cNvSpPr>
          <p:nvPr>
            <p:ph type="sldImg"/>
          </p:nvPr>
        </p:nvSpPr>
        <p:spPr>
          <a:ln/>
        </p:spPr>
      </p:sp>
      <p:sp>
        <p:nvSpPr>
          <p:cNvPr id="46084"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panose="020B0604020202020204" pitchFamily="34" charset="0"/>
                <a:cs typeface="Arial" panose="020B0604020202020204" pitchFamily="34" charset="0"/>
              </a:rPr>
              <a:t>Sit for three minutes without talking to others and imagine what it would be like to be sitting here all day...</a:t>
            </a:r>
          </a:p>
          <a:p>
            <a:pPr eaLnBrk="1" hangingPunct="1"/>
            <a:r>
              <a:rPr lang="en-US" dirty="0">
                <a:latin typeface="Arial" panose="020B0604020202020204" pitchFamily="34" charset="0"/>
                <a:cs typeface="Arial" panose="020B0604020202020204" pitchFamily="34" charset="0"/>
              </a:rPr>
              <a:t>What did you learn from this experience?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FBECE4DB-C36E-3D4F-A8A9-88195582636B}" type="slidenum">
              <a:rPr lang="en-US" sz="1200"/>
              <a:pPr eaLnBrk="1" hangingPunct="1"/>
              <a:t>30</a:t>
            </a:fld>
            <a:endParaRPr lang="en-US" sz="120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5ED66AB2-8FB1-7949-978C-BE376E07407F}" type="slidenum">
              <a:rPr lang="en-US" sz="1200"/>
              <a:pPr eaLnBrk="1" hangingPunct="1"/>
              <a:t>31</a:t>
            </a:fld>
            <a:endParaRPr lang="en-US" sz="120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031CCAEC-D1F3-3841-B4BA-73259E5FF6EF}" type="slidenum">
              <a:rPr lang="en-US" sz="1200"/>
              <a:pPr eaLnBrk="1" hangingPunct="1"/>
              <a:t>32</a:t>
            </a:fld>
            <a:endParaRPr lang="en-US" sz="120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96363152-D0F5-8249-9C5A-FB1F0A6838D6}" type="slidenum">
              <a:rPr lang="en-US" sz="1200"/>
              <a:pPr eaLnBrk="1" hangingPunct="1"/>
              <a:t>33</a:t>
            </a:fld>
            <a:endParaRPr lang="en-US" sz="120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AA3EB01B-C0DC-B34F-806C-A15705D28B1C}" type="slidenum">
              <a:rPr lang="en-US" sz="1200"/>
              <a:pPr eaLnBrk="1" hangingPunct="1"/>
              <a:t>34</a:t>
            </a:fld>
            <a:endParaRPr lang="en-US" sz="1200"/>
          </a:p>
        </p:txBody>
      </p:sp>
      <p:sp>
        <p:nvSpPr>
          <p:cNvPr id="99331" name="Rectangle 2"/>
          <p:cNvSpPr>
            <a:spLocks noGrp="1" noRot="1" noChangeAspect="1" noChangeArrowheads="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40749847-5C8A-284F-A0AB-DB5C062E2847}" type="slidenum">
              <a:rPr lang="en-US" sz="1200"/>
              <a:pPr eaLnBrk="1" hangingPunct="1"/>
              <a:t>35</a:t>
            </a:fld>
            <a:endParaRPr lang="en-US" sz="120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EEC834D7-A32D-3247-BB3A-664A02B64E1D}" type="slidenum">
              <a:rPr lang="en-US" sz="1200"/>
              <a:pPr eaLnBrk="1" hangingPunct="1"/>
              <a:t>36</a:t>
            </a:fld>
            <a:endParaRPr lang="en-US" sz="120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97864BE8-1B81-434D-9D43-898334802CDC}" type="slidenum">
              <a:rPr lang="en-US" sz="1200"/>
              <a:pPr eaLnBrk="1" hangingPunct="1"/>
              <a:t>37</a:t>
            </a:fld>
            <a:endParaRPr lang="en-US" sz="120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46A4720C-3691-BB43-85A2-82BCB36F7CF2}" type="slidenum">
              <a:rPr lang="en-US" sz="1200"/>
              <a:pPr eaLnBrk="1" hangingPunct="1"/>
              <a:t>38</a:t>
            </a:fld>
            <a:endParaRPr lang="en-US" sz="120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3600E25D-0B3C-8749-820B-B851C4E8532D}" type="slidenum">
              <a:rPr lang="en-US" sz="1200"/>
              <a:pPr eaLnBrk="1" hangingPunct="1"/>
              <a:t>39</a:t>
            </a:fld>
            <a:endParaRPr lang="en-US" sz="120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10A2FB42-38E4-0843-8D32-53B362E6185A}" type="slidenum">
              <a:rPr lang="en-US" sz="1200"/>
              <a:pPr eaLnBrk="1" hangingPunct="1"/>
              <a:t>4</a:t>
            </a:fld>
            <a:endParaRPr lang="en-US" sz="1200"/>
          </a:p>
        </p:txBody>
      </p:sp>
      <p:sp>
        <p:nvSpPr>
          <p:cNvPr id="48131" name="Rectangle 1026"/>
          <p:cNvSpPr>
            <a:spLocks noGrp="1" noRot="1" noChangeAspect="1" noChangeArrowheads="1" noTextEdit="1"/>
          </p:cNvSpPr>
          <p:nvPr>
            <p:ph type="sldImg"/>
          </p:nvPr>
        </p:nvSpPr>
        <p:spPr>
          <a:ln/>
        </p:spPr>
      </p:sp>
      <p:sp>
        <p:nvSpPr>
          <p:cNvPr id="4813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75EEE5D9-8A26-C341-91E1-F36973214EDB}" type="slidenum">
              <a:rPr lang="en-US" sz="1200"/>
              <a:pPr eaLnBrk="1" hangingPunct="1"/>
              <a:t>40</a:t>
            </a:fld>
            <a:endParaRPr lang="en-US" sz="120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DF71FB37-14F7-5C4B-9471-AA91884CD45A}" type="slidenum">
              <a:rPr lang="en-US" sz="1200"/>
              <a:pPr eaLnBrk="1" hangingPunct="1"/>
              <a:t>41</a:t>
            </a:fld>
            <a:endParaRPr lang="en-US" sz="120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0D4928D6-DC73-BD4C-932E-3D827D03A95A}" type="slidenum">
              <a:rPr lang="en-US" sz="1200"/>
              <a:pPr eaLnBrk="1" hangingPunct="1"/>
              <a:t>42</a:t>
            </a:fld>
            <a:endParaRPr lang="en-US" sz="120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CC256C2D-B2AD-964B-A010-7356FD7D4CF9}" type="slidenum">
              <a:rPr lang="en-US" sz="1200"/>
              <a:pPr eaLnBrk="1" hangingPunct="1"/>
              <a:t>43</a:t>
            </a:fld>
            <a:endParaRPr lang="en-US" sz="120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FA512EB9-8381-CC47-BABE-945C5C3F4216}" type="slidenum">
              <a:rPr lang="en-US" sz="1200"/>
              <a:pPr eaLnBrk="1" hangingPunct="1"/>
              <a:t>44</a:t>
            </a:fld>
            <a:endParaRPr lang="en-US" sz="120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6C98AE12-E463-604F-9DB5-28C081F8A959}" type="slidenum">
              <a:rPr lang="en-US" sz="1200"/>
              <a:pPr eaLnBrk="1" hangingPunct="1"/>
              <a:t>45</a:t>
            </a:fld>
            <a:endParaRPr lang="en-US" sz="120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5310D7A1-C4EB-B641-BFE0-94CE738936F3}" type="slidenum">
              <a:rPr lang="en-US" sz="1200"/>
              <a:pPr eaLnBrk="1" hangingPunct="1"/>
              <a:t>46</a:t>
            </a:fld>
            <a:endParaRPr lang="en-US" sz="120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E41A55B5-BCB8-E14D-9D96-02C38AC2690C}" type="slidenum">
              <a:rPr lang="en-US" sz="1200"/>
              <a:pPr eaLnBrk="1" hangingPunct="1"/>
              <a:t>47</a:t>
            </a:fld>
            <a:endParaRPr lang="en-US" sz="120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9E6D4AEE-9650-BC47-9B33-95473E6BE8DC}" type="slidenum">
              <a:rPr lang="en-US" sz="1200"/>
              <a:pPr eaLnBrk="1" hangingPunct="1"/>
              <a:t>48</a:t>
            </a:fld>
            <a:endParaRPr lang="en-US" sz="120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7EB3D6FD-1B40-B043-B6FE-D14F1E2CC524}" type="slidenum">
              <a:rPr lang="en-US" sz="1200"/>
              <a:pPr eaLnBrk="1" hangingPunct="1"/>
              <a:t>49</a:t>
            </a:fld>
            <a:endParaRPr lang="en-US" sz="120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4A293FED-F729-224A-B7EE-E081E0DF9A99}" type="slidenum">
              <a:rPr lang="en-US" sz="1200"/>
              <a:pPr eaLnBrk="1" hangingPunct="1"/>
              <a:t>5</a:t>
            </a:fld>
            <a:endParaRPr lang="en-US" sz="1200"/>
          </a:p>
        </p:txBody>
      </p:sp>
      <p:sp>
        <p:nvSpPr>
          <p:cNvPr id="50179" name="Rectangle 1026"/>
          <p:cNvSpPr>
            <a:spLocks noGrp="1" noRot="1" noChangeAspect="1" noChangeArrowheads="1" noTextEdit="1"/>
          </p:cNvSpPr>
          <p:nvPr>
            <p:ph type="sldImg"/>
          </p:nvPr>
        </p:nvSpPr>
        <p:spPr>
          <a:ln/>
        </p:spPr>
      </p:sp>
      <p:sp>
        <p:nvSpPr>
          <p:cNvPr id="5018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dirty="0"/>
              <a:t>Let’s sit here for the next 3 minutes and just look at this slide.</a:t>
            </a:r>
          </a:p>
          <a:p>
            <a:pPr eaLnBrk="1" hangingPunct="1"/>
            <a:r>
              <a:rPr lang="en-US" dirty="0"/>
              <a:t>Are you going crazy yet?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107BED69-D1CB-C44F-8CBE-01CBDC4519AE}" type="slidenum">
              <a:rPr lang="en-US" sz="1200"/>
              <a:pPr eaLnBrk="1" hangingPunct="1"/>
              <a:t>50</a:t>
            </a:fld>
            <a:endParaRPr lang="en-US" sz="120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D8558212-F2CE-414A-A085-2B2E87959004}" type="slidenum">
              <a:rPr lang="en-US" sz="1200"/>
              <a:pPr eaLnBrk="1" hangingPunct="1"/>
              <a:t>51</a:t>
            </a:fld>
            <a:endParaRPr lang="en-US" sz="1200"/>
          </a:p>
        </p:txBody>
      </p:sp>
      <p:sp>
        <p:nvSpPr>
          <p:cNvPr id="134147" name="Rectangle 1026"/>
          <p:cNvSpPr>
            <a:spLocks noGrp="1" noRot="1" noChangeAspect="1" noChangeArrowheads="1" noTextEdit="1"/>
          </p:cNvSpPr>
          <p:nvPr>
            <p:ph type="sldImg"/>
          </p:nvPr>
        </p:nvSpPr>
        <p:spPr>
          <a:ln/>
        </p:spPr>
      </p:sp>
      <p:sp>
        <p:nvSpPr>
          <p:cNvPr id="13414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FCC9E961-9384-0C43-A1A5-55820E50DCB1}" type="slidenum">
              <a:rPr lang="en-US" sz="1200"/>
              <a:pPr eaLnBrk="1" hangingPunct="1"/>
              <a:t>52</a:t>
            </a:fld>
            <a:endParaRPr lang="en-US" sz="1200"/>
          </a:p>
        </p:txBody>
      </p:sp>
      <p:sp>
        <p:nvSpPr>
          <p:cNvPr id="136195" name="Rectangle 1026"/>
          <p:cNvSpPr>
            <a:spLocks noGrp="1" noRot="1" noChangeAspect="1" noChangeArrowheads="1" noTextEdit="1"/>
          </p:cNvSpPr>
          <p:nvPr>
            <p:ph type="sldImg"/>
          </p:nvPr>
        </p:nvSpPr>
        <p:spPr>
          <a:ln/>
        </p:spPr>
      </p:sp>
      <p:sp>
        <p:nvSpPr>
          <p:cNvPr id="13619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8CAF4440-63B7-A746-B98F-BC109292AAFE}" type="slidenum">
              <a:rPr lang="en-US" sz="1200"/>
              <a:pPr eaLnBrk="1" hangingPunct="1"/>
              <a:t>53</a:t>
            </a:fld>
            <a:endParaRPr lang="en-US" sz="120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F7A8EF66-AE18-1442-AAAE-5C921B006631}" type="slidenum">
              <a:rPr lang="en-US" sz="1200"/>
              <a:pPr eaLnBrk="1" hangingPunct="1"/>
              <a:t>54</a:t>
            </a:fld>
            <a:endParaRPr lang="en-US" sz="120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1C840A31-EBA0-F34F-A32A-0CD286BFEFF1}" type="slidenum">
              <a:rPr lang="en-US" sz="1200"/>
              <a:pPr eaLnBrk="1" hangingPunct="1"/>
              <a:t>55</a:t>
            </a:fld>
            <a:endParaRPr lang="en-US" sz="120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66583170-369C-2C4C-964C-A8B4E4D33802}" type="slidenum">
              <a:rPr lang="en-US" sz="1200"/>
              <a:pPr eaLnBrk="1" hangingPunct="1"/>
              <a:t>56</a:t>
            </a:fld>
            <a:endParaRPr lang="en-US" sz="120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76A14F7E-CA4E-C845-AD6D-186D30878B13}" type="slidenum">
              <a:rPr lang="en-US" sz="1200"/>
              <a:pPr eaLnBrk="1" hangingPunct="1"/>
              <a:t>57</a:t>
            </a:fld>
            <a:endParaRPr lang="en-US" sz="120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887E64D7-1029-284F-8336-086F8CEB88E4}" type="slidenum">
              <a:rPr lang="en-US" sz="1200"/>
              <a:pPr eaLnBrk="1" hangingPunct="1"/>
              <a:t>58</a:t>
            </a:fld>
            <a:endParaRPr lang="en-US" sz="120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A68335DC-A0A3-1143-8E37-29E8CA9F4C67}" type="slidenum">
              <a:rPr lang="en-US" sz="1200"/>
              <a:pPr eaLnBrk="1" hangingPunct="1"/>
              <a:t>59</a:t>
            </a:fld>
            <a:endParaRPr lang="en-US" sz="120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4A293FED-F729-224A-B7EE-E081E0DF9A99}" type="slidenum">
              <a:rPr lang="en-US" sz="1200"/>
              <a:pPr eaLnBrk="1" hangingPunct="1"/>
              <a:t>6</a:t>
            </a:fld>
            <a:endParaRPr lang="en-US" sz="1200"/>
          </a:p>
        </p:txBody>
      </p:sp>
      <p:sp>
        <p:nvSpPr>
          <p:cNvPr id="50179" name="Rectangle 1026"/>
          <p:cNvSpPr>
            <a:spLocks noGrp="1" noRot="1" noChangeAspect="1" noChangeArrowheads="1" noTextEdit="1"/>
          </p:cNvSpPr>
          <p:nvPr>
            <p:ph type="sldImg"/>
          </p:nvPr>
        </p:nvSpPr>
        <p:spPr>
          <a:ln/>
        </p:spPr>
      </p:sp>
      <p:sp>
        <p:nvSpPr>
          <p:cNvPr id="5018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Let’s sit here for the next 3 minutes and just look at this slide.</a:t>
            </a:r>
          </a:p>
          <a:p>
            <a:pPr eaLnBrk="1" hangingPunct="1"/>
            <a:r>
              <a:rPr lang="en-US" dirty="0"/>
              <a:t>Are you now certainly crazy?!</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EB6B090D-755E-3141-98CE-2962AB59509A}" type="slidenum">
              <a:rPr lang="en-US" sz="1200"/>
              <a:pPr eaLnBrk="1" hangingPunct="1"/>
              <a:t>60</a:t>
            </a:fld>
            <a:endParaRPr lang="en-US" sz="120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F6FB7F65-3E35-D54A-A9DA-043D3A5C8663}" type="slidenum">
              <a:rPr lang="en-US" sz="1200"/>
              <a:pPr eaLnBrk="1" hangingPunct="1"/>
              <a:t>61</a:t>
            </a:fld>
            <a:endParaRPr lang="en-US" sz="120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BD6DE478-8700-1949-AC8B-37C5BADDC6F7}" type="slidenum">
              <a:rPr lang="en-US" sz="1200"/>
              <a:pPr eaLnBrk="1" hangingPunct="1"/>
              <a:t>62</a:t>
            </a:fld>
            <a:endParaRPr lang="en-US" sz="1200"/>
          </a:p>
        </p:txBody>
      </p:sp>
      <p:sp>
        <p:nvSpPr>
          <p:cNvPr id="156675" name="Rectangle 1026"/>
          <p:cNvSpPr>
            <a:spLocks noGrp="1" noRot="1" noChangeAspect="1" noChangeArrowheads="1" noTextEdit="1"/>
          </p:cNvSpPr>
          <p:nvPr>
            <p:ph type="sldImg"/>
          </p:nvPr>
        </p:nvSpPr>
        <p:spPr>
          <a:ln/>
        </p:spPr>
      </p:sp>
      <p:sp>
        <p:nvSpPr>
          <p:cNvPr id="15667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JO" sz="1200" b="0" dirty="0">
                <a:solidFill>
                  <a:srgbClr val="FFFFFF"/>
                </a:solidFill>
                <a:latin typeface="Arial" charset="0"/>
                <a:ea typeface="ＭＳ Ｐゴシック" charset="0"/>
              </a:rPr>
              <a:t>خلفيَّات (حرفيًّا: ورق الجدران) العهد القديم .</a:t>
            </a:r>
          </a:p>
          <a:p>
            <a:pPr eaLnBrk="1" hangingPunct="1"/>
            <a:r>
              <a:rPr lang="en-US" sz="1200" b="0" dirty="0">
                <a:solidFill>
                  <a:srgbClr val="FFFFFF"/>
                </a:solidFill>
                <a:latin typeface="Arial" charset="0"/>
                <a:ea typeface="ＭＳ Ｐゴシック" charset="0"/>
              </a:rPr>
              <a:t>OB is OT Backgrounds (</a:t>
            </a:r>
            <a:r>
              <a:rPr lang="en-US" sz="1200" b="0" dirty="0" err="1">
                <a:solidFill>
                  <a:srgbClr val="FFFFFF"/>
                </a:solidFill>
                <a:latin typeface="Arial" charset="0"/>
                <a:ea typeface="ＭＳ Ｐゴシック" charset="0"/>
              </a:rPr>
              <a:t>ob</a:t>
            </a:r>
            <a:r>
              <a:rPr lang="en-US" sz="1200" b="0" dirty="0">
                <a:solidFill>
                  <a:srgbClr val="FFFFFF"/>
                </a:solidFill>
                <a:latin typeface="Arial" charset="0"/>
                <a:ea typeface="ＭＳ Ｐゴシック" charset="0"/>
              </a:rPr>
              <a:t>) Arabic (Literally OT Wallpapers!)</a:t>
            </a:r>
          </a:p>
          <a:p>
            <a:r>
              <a:rPr lang="en-US" dirty="0"/>
              <a:t>_____________</a:t>
            </a:r>
          </a:p>
          <a:p>
            <a:r>
              <a:rPr lang="en-US" dirty="0"/>
              <a:t>Common-</a:t>
            </a:r>
            <a:r>
              <a:rPr lang="en-US" dirty="0">
                <a:latin typeface="Arial" charset="0"/>
                <a:ea typeface="ＭＳ Ｐゴシック" charset="0"/>
              </a:rPr>
              <a:t>2</a:t>
            </a:r>
            <a:r>
              <a:rPr lang="en-US" b="0" dirty="0">
                <a:latin typeface="Arial" charset="0"/>
                <a:ea typeface="ＭＳ Ｐゴシック" charset="0"/>
              </a:rPr>
              <a:t>6</a:t>
            </a:r>
            <a:endParaRPr lang="en-US"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E98C825F-257A-E149-B426-2EADAD2654BD}" type="slidenum">
              <a:rPr lang="en-US" sz="1200"/>
              <a:pPr eaLnBrk="1" hangingPunct="1"/>
              <a:t>7</a:t>
            </a:fld>
            <a:endParaRPr lang="en-US" sz="1200"/>
          </a:p>
        </p:txBody>
      </p:sp>
      <p:sp>
        <p:nvSpPr>
          <p:cNvPr id="52227" name="Rectangle 1026"/>
          <p:cNvSpPr>
            <a:spLocks noGrp="1" noRot="1" noChangeAspect="1" noChangeArrowheads="1" noTextEdit="1"/>
          </p:cNvSpPr>
          <p:nvPr>
            <p:ph type="sldImg"/>
          </p:nvPr>
        </p:nvSpPr>
        <p:spPr>
          <a:ln/>
        </p:spPr>
      </p:sp>
      <p:sp>
        <p:nvSpPr>
          <p:cNvPr id="5222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2D4A302B-BEE2-484D-AC5F-0081F15F0F59}" type="slidenum">
              <a:rPr lang="en-US" sz="1200"/>
              <a:pPr eaLnBrk="1" hangingPunct="1"/>
              <a:t>8</a:t>
            </a:fld>
            <a:endParaRPr lang="en-US" sz="1200"/>
          </a:p>
        </p:txBody>
      </p:sp>
      <p:sp>
        <p:nvSpPr>
          <p:cNvPr id="54275" name="Rectangle 1026"/>
          <p:cNvSpPr>
            <a:spLocks noGrp="1" noRot="1" noChangeAspect="1" noChangeArrowheads="1" noTextEdit="1"/>
          </p:cNvSpPr>
          <p:nvPr>
            <p:ph type="sldImg"/>
          </p:nvPr>
        </p:nvSpPr>
        <p:spPr>
          <a:ln/>
        </p:spPr>
      </p:sp>
      <p:sp>
        <p:nvSpPr>
          <p:cNvPr id="5427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2987D8CF-4DCC-7B4E-A1D6-364421183E1D}" type="slidenum">
              <a:rPr lang="en-US" sz="1200"/>
              <a:pPr eaLnBrk="1" hangingPunct="1"/>
              <a:t>9</a:t>
            </a:fld>
            <a:endParaRPr lang="en-US" sz="1200"/>
          </a:p>
        </p:txBody>
      </p:sp>
      <p:sp>
        <p:nvSpPr>
          <p:cNvPr id="56323" name="Rectangle 1026"/>
          <p:cNvSpPr>
            <a:spLocks noGrp="1" noRot="1" noChangeAspect="1" noChangeArrowheads="1" noTextEdit="1"/>
          </p:cNvSpPr>
          <p:nvPr>
            <p:ph type="sldImg"/>
          </p:nvPr>
        </p:nvSpPr>
        <p:spPr>
          <a:ln/>
        </p:spPr>
      </p:sp>
      <p:sp>
        <p:nvSpPr>
          <p:cNvPr id="56324"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23804BF-0833-6B42-9FD3-6AB4F2301BE6}" type="slidenum">
              <a:rPr lang="en-US"/>
              <a:pPr/>
              <a:t>‹#›</a:t>
            </a:fld>
            <a:endParaRPr lang="en-US"/>
          </a:p>
        </p:txBody>
      </p:sp>
    </p:spTree>
    <p:extLst>
      <p:ext uri="{BB962C8B-B14F-4D97-AF65-F5344CB8AC3E}">
        <p14:creationId xmlns:p14="http://schemas.microsoft.com/office/powerpoint/2010/main" val="414822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B1BB814-F5BC-E648-88CB-8C119122958E}" type="slidenum">
              <a:rPr lang="en-US"/>
              <a:pPr/>
              <a:t>‹#›</a:t>
            </a:fld>
            <a:endParaRPr lang="en-US"/>
          </a:p>
        </p:txBody>
      </p:sp>
    </p:spTree>
    <p:extLst>
      <p:ext uri="{BB962C8B-B14F-4D97-AF65-F5344CB8AC3E}">
        <p14:creationId xmlns:p14="http://schemas.microsoft.com/office/powerpoint/2010/main" val="133436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334DD51-E044-924D-95B6-5F473978221D}" type="slidenum">
              <a:rPr lang="en-US"/>
              <a:pPr/>
              <a:t>‹#›</a:t>
            </a:fld>
            <a:endParaRPr lang="en-US"/>
          </a:p>
        </p:txBody>
      </p:sp>
    </p:spTree>
    <p:extLst>
      <p:ext uri="{BB962C8B-B14F-4D97-AF65-F5344CB8AC3E}">
        <p14:creationId xmlns:p14="http://schemas.microsoft.com/office/powerpoint/2010/main" val="714071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E47ACC1-084B-584C-8C24-A2558E5BCFF3}" type="slidenum">
              <a:rPr lang="en-US"/>
              <a:pPr/>
              <a:t>‹#›</a:t>
            </a:fld>
            <a:endParaRPr lang="en-US"/>
          </a:p>
        </p:txBody>
      </p:sp>
    </p:spTree>
    <p:extLst>
      <p:ext uri="{BB962C8B-B14F-4D97-AF65-F5344CB8AC3E}">
        <p14:creationId xmlns:p14="http://schemas.microsoft.com/office/powerpoint/2010/main" val="1482703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DB98E822-05EE-2743-9323-904DCA5E2C64}" type="slidenum">
              <a:rPr lang="en-US"/>
              <a:pPr/>
              <a:t>‹#›</a:t>
            </a:fld>
            <a:endParaRPr lang="en-US"/>
          </a:p>
        </p:txBody>
      </p:sp>
    </p:spTree>
    <p:extLst>
      <p:ext uri="{BB962C8B-B14F-4D97-AF65-F5344CB8AC3E}">
        <p14:creationId xmlns:p14="http://schemas.microsoft.com/office/powerpoint/2010/main" val="673545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Times New Roman"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ea typeface="Times New Roman"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Times New Roman"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Times New Roman"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Times New Roman"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Times New Roman"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Times New Roman"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Times New Roman"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ea typeface="Times New Roman"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ea typeface="Times New Roman"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ea typeface="Times New Roman"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ea typeface="Times New Roman"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ea typeface="Times New Roman"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ea typeface="Times New Roman"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ea typeface="Times New Roman"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Times New Roman"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ea typeface="Times New Roman"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ea typeface="Times New Roman"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ea typeface="Times New Roman" charset="0"/>
              </a:endParaRPr>
            </a:p>
          </p:txBody>
        </p:sp>
      </p:grpSp>
      <p:sp>
        <p:nvSpPr>
          <p:cNvPr id="33831" name="Rectangle 39"/>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GB"/>
              <a:t>Click to edit Master subtitle style</a:t>
            </a:r>
          </a:p>
        </p:txBody>
      </p:sp>
      <p:sp>
        <p:nvSpPr>
          <p:cNvPr id="33832"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GB"/>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GB"/>
          </a:p>
        </p:txBody>
      </p:sp>
      <p:sp>
        <p:nvSpPr>
          <p:cNvPr id="40" name="Rectangle 38"/>
          <p:cNvSpPr>
            <a:spLocks noGrp="1" noChangeArrowheads="1"/>
          </p:cNvSpPr>
          <p:nvPr>
            <p:ph type="ftr" sz="quarter" idx="11"/>
          </p:nvPr>
        </p:nvSpPr>
        <p:spPr/>
        <p:txBody>
          <a:bodyPr/>
          <a:lstStyle>
            <a:lvl1pPr>
              <a:defRPr/>
            </a:lvl1pPr>
          </a:lstStyle>
          <a:p>
            <a:pPr>
              <a:defRPr/>
            </a:pPr>
            <a:endParaRPr lang="en-GB"/>
          </a:p>
        </p:txBody>
      </p:sp>
      <p:sp>
        <p:nvSpPr>
          <p:cNvPr id="41" name="Rectangle 41"/>
          <p:cNvSpPr>
            <a:spLocks noGrp="1" noChangeArrowheads="1"/>
          </p:cNvSpPr>
          <p:nvPr>
            <p:ph type="sldNum" sz="quarter" idx="12"/>
          </p:nvPr>
        </p:nvSpPr>
        <p:spPr/>
        <p:txBody>
          <a:bodyPr/>
          <a:lstStyle>
            <a:lvl1pPr>
              <a:defRPr/>
            </a:lvl1pPr>
          </a:lstStyle>
          <a:p>
            <a:fld id="{732C32A8-89AE-5040-A85F-FB5D4F5C6A25}" type="slidenum">
              <a:rPr lang="en-GB"/>
              <a:pPr/>
              <a:t>‹#›</a:t>
            </a:fld>
            <a:endParaRPr lang="en-GB"/>
          </a:p>
        </p:txBody>
      </p:sp>
    </p:spTree>
    <p:extLst>
      <p:ext uri="{BB962C8B-B14F-4D97-AF65-F5344CB8AC3E}">
        <p14:creationId xmlns:p14="http://schemas.microsoft.com/office/powerpoint/2010/main" val="2218172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GB"/>
          </a:p>
        </p:txBody>
      </p:sp>
      <p:sp>
        <p:nvSpPr>
          <p:cNvPr id="5" name="Rectangle 40"/>
          <p:cNvSpPr>
            <a:spLocks noGrp="1" noChangeArrowheads="1"/>
          </p:cNvSpPr>
          <p:nvPr>
            <p:ph type="ftr" sz="quarter" idx="11"/>
          </p:nvPr>
        </p:nvSpPr>
        <p:spPr>
          <a:ln/>
        </p:spPr>
        <p:txBody>
          <a:bodyPr/>
          <a:lstStyle>
            <a:lvl1pPr>
              <a:defRPr/>
            </a:lvl1pPr>
          </a:lstStyle>
          <a:p>
            <a:pPr>
              <a:defRPr/>
            </a:pPr>
            <a:endParaRPr lang="en-GB"/>
          </a:p>
        </p:txBody>
      </p:sp>
      <p:sp>
        <p:nvSpPr>
          <p:cNvPr id="6" name="Rectangle 41"/>
          <p:cNvSpPr>
            <a:spLocks noGrp="1" noChangeArrowheads="1"/>
          </p:cNvSpPr>
          <p:nvPr>
            <p:ph type="sldNum" sz="quarter" idx="12"/>
          </p:nvPr>
        </p:nvSpPr>
        <p:spPr>
          <a:ln/>
        </p:spPr>
        <p:txBody>
          <a:bodyPr/>
          <a:lstStyle>
            <a:lvl1pPr>
              <a:defRPr/>
            </a:lvl1pPr>
          </a:lstStyle>
          <a:p>
            <a:fld id="{578922B6-29BF-9E49-9DBD-6AD05D84D41A}" type="slidenum">
              <a:rPr lang="en-GB"/>
              <a:pPr/>
              <a:t>‹#›</a:t>
            </a:fld>
            <a:endParaRPr lang="en-GB"/>
          </a:p>
        </p:txBody>
      </p:sp>
    </p:spTree>
    <p:extLst>
      <p:ext uri="{BB962C8B-B14F-4D97-AF65-F5344CB8AC3E}">
        <p14:creationId xmlns:p14="http://schemas.microsoft.com/office/powerpoint/2010/main" val="1021393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GB"/>
          </a:p>
        </p:txBody>
      </p:sp>
      <p:sp>
        <p:nvSpPr>
          <p:cNvPr id="5" name="Rectangle 40"/>
          <p:cNvSpPr>
            <a:spLocks noGrp="1" noChangeArrowheads="1"/>
          </p:cNvSpPr>
          <p:nvPr>
            <p:ph type="ftr" sz="quarter" idx="11"/>
          </p:nvPr>
        </p:nvSpPr>
        <p:spPr>
          <a:ln/>
        </p:spPr>
        <p:txBody>
          <a:bodyPr/>
          <a:lstStyle>
            <a:lvl1pPr>
              <a:defRPr/>
            </a:lvl1pPr>
          </a:lstStyle>
          <a:p>
            <a:pPr>
              <a:defRPr/>
            </a:pPr>
            <a:endParaRPr lang="en-GB"/>
          </a:p>
        </p:txBody>
      </p:sp>
      <p:sp>
        <p:nvSpPr>
          <p:cNvPr id="6" name="Rectangle 41"/>
          <p:cNvSpPr>
            <a:spLocks noGrp="1" noChangeArrowheads="1"/>
          </p:cNvSpPr>
          <p:nvPr>
            <p:ph type="sldNum" sz="quarter" idx="12"/>
          </p:nvPr>
        </p:nvSpPr>
        <p:spPr>
          <a:ln/>
        </p:spPr>
        <p:txBody>
          <a:bodyPr/>
          <a:lstStyle>
            <a:lvl1pPr>
              <a:defRPr/>
            </a:lvl1pPr>
          </a:lstStyle>
          <a:p>
            <a:fld id="{7910A00D-45DA-054F-84D7-55056213CBBD}" type="slidenum">
              <a:rPr lang="en-GB"/>
              <a:pPr/>
              <a:t>‹#›</a:t>
            </a:fld>
            <a:endParaRPr lang="en-GB"/>
          </a:p>
        </p:txBody>
      </p:sp>
    </p:spTree>
    <p:extLst>
      <p:ext uri="{BB962C8B-B14F-4D97-AF65-F5344CB8AC3E}">
        <p14:creationId xmlns:p14="http://schemas.microsoft.com/office/powerpoint/2010/main" val="13866480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GB"/>
          </a:p>
        </p:txBody>
      </p:sp>
      <p:sp>
        <p:nvSpPr>
          <p:cNvPr id="6" name="Rectangle 40"/>
          <p:cNvSpPr>
            <a:spLocks noGrp="1" noChangeArrowheads="1"/>
          </p:cNvSpPr>
          <p:nvPr>
            <p:ph type="ftr" sz="quarter" idx="11"/>
          </p:nvPr>
        </p:nvSpPr>
        <p:spPr>
          <a:ln/>
        </p:spPr>
        <p:txBody>
          <a:bodyPr/>
          <a:lstStyle>
            <a:lvl1pPr>
              <a:defRPr/>
            </a:lvl1pPr>
          </a:lstStyle>
          <a:p>
            <a:pPr>
              <a:defRPr/>
            </a:pPr>
            <a:endParaRPr lang="en-GB"/>
          </a:p>
        </p:txBody>
      </p:sp>
      <p:sp>
        <p:nvSpPr>
          <p:cNvPr id="7" name="Rectangle 41"/>
          <p:cNvSpPr>
            <a:spLocks noGrp="1" noChangeArrowheads="1"/>
          </p:cNvSpPr>
          <p:nvPr>
            <p:ph type="sldNum" sz="quarter" idx="12"/>
          </p:nvPr>
        </p:nvSpPr>
        <p:spPr>
          <a:ln/>
        </p:spPr>
        <p:txBody>
          <a:bodyPr/>
          <a:lstStyle>
            <a:lvl1pPr>
              <a:defRPr/>
            </a:lvl1pPr>
          </a:lstStyle>
          <a:p>
            <a:fld id="{3B60F286-9459-B741-9743-7298B421B9C1}" type="slidenum">
              <a:rPr lang="en-GB"/>
              <a:pPr/>
              <a:t>‹#›</a:t>
            </a:fld>
            <a:endParaRPr lang="en-GB"/>
          </a:p>
        </p:txBody>
      </p:sp>
    </p:spTree>
    <p:extLst>
      <p:ext uri="{BB962C8B-B14F-4D97-AF65-F5344CB8AC3E}">
        <p14:creationId xmlns:p14="http://schemas.microsoft.com/office/powerpoint/2010/main" val="3136400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GB"/>
          </a:p>
        </p:txBody>
      </p:sp>
      <p:sp>
        <p:nvSpPr>
          <p:cNvPr id="8" name="Rectangle 40"/>
          <p:cNvSpPr>
            <a:spLocks noGrp="1" noChangeArrowheads="1"/>
          </p:cNvSpPr>
          <p:nvPr>
            <p:ph type="ftr" sz="quarter" idx="11"/>
          </p:nvPr>
        </p:nvSpPr>
        <p:spPr>
          <a:ln/>
        </p:spPr>
        <p:txBody>
          <a:bodyPr/>
          <a:lstStyle>
            <a:lvl1pPr>
              <a:defRPr/>
            </a:lvl1pPr>
          </a:lstStyle>
          <a:p>
            <a:pPr>
              <a:defRPr/>
            </a:pPr>
            <a:endParaRPr lang="en-GB"/>
          </a:p>
        </p:txBody>
      </p:sp>
      <p:sp>
        <p:nvSpPr>
          <p:cNvPr id="9" name="Rectangle 41"/>
          <p:cNvSpPr>
            <a:spLocks noGrp="1" noChangeArrowheads="1"/>
          </p:cNvSpPr>
          <p:nvPr>
            <p:ph type="sldNum" sz="quarter" idx="12"/>
          </p:nvPr>
        </p:nvSpPr>
        <p:spPr>
          <a:ln/>
        </p:spPr>
        <p:txBody>
          <a:bodyPr/>
          <a:lstStyle>
            <a:lvl1pPr>
              <a:defRPr/>
            </a:lvl1pPr>
          </a:lstStyle>
          <a:p>
            <a:fld id="{AF504B67-0DF7-004A-A3D9-1CFA6AEA410B}" type="slidenum">
              <a:rPr lang="en-GB"/>
              <a:pPr/>
              <a:t>‹#›</a:t>
            </a:fld>
            <a:endParaRPr lang="en-GB"/>
          </a:p>
        </p:txBody>
      </p:sp>
    </p:spTree>
    <p:extLst>
      <p:ext uri="{BB962C8B-B14F-4D97-AF65-F5344CB8AC3E}">
        <p14:creationId xmlns:p14="http://schemas.microsoft.com/office/powerpoint/2010/main" val="310569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GB"/>
          </a:p>
        </p:txBody>
      </p:sp>
      <p:sp>
        <p:nvSpPr>
          <p:cNvPr id="4" name="Rectangle 40"/>
          <p:cNvSpPr>
            <a:spLocks noGrp="1" noChangeArrowheads="1"/>
          </p:cNvSpPr>
          <p:nvPr>
            <p:ph type="ftr" sz="quarter" idx="11"/>
          </p:nvPr>
        </p:nvSpPr>
        <p:spPr>
          <a:ln/>
        </p:spPr>
        <p:txBody>
          <a:bodyPr/>
          <a:lstStyle>
            <a:lvl1pPr>
              <a:defRPr/>
            </a:lvl1pPr>
          </a:lstStyle>
          <a:p>
            <a:pPr>
              <a:defRPr/>
            </a:pPr>
            <a:endParaRPr lang="en-GB"/>
          </a:p>
        </p:txBody>
      </p:sp>
      <p:sp>
        <p:nvSpPr>
          <p:cNvPr id="5" name="Rectangle 41"/>
          <p:cNvSpPr>
            <a:spLocks noGrp="1" noChangeArrowheads="1"/>
          </p:cNvSpPr>
          <p:nvPr>
            <p:ph type="sldNum" sz="quarter" idx="12"/>
          </p:nvPr>
        </p:nvSpPr>
        <p:spPr>
          <a:ln/>
        </p:spPr>
        <p:txBody>
          <a:bodyPr/>
          <a:lstStyle>
            <a:lvl1pPr>
              <a:defRPr/>
            </a:lvl1pPr>
          </a:lstStyle>
          <a:p>
            <a:fld id="{3A8AE0C3-6699-AC4C-B347-36ACD0EC31EF}" type="slidenum">
              <a:rPr lang="en-GB"/>
              <a:pPr/>
              <a:t>‹#›</a:t>
            </a:fld>
            <a:endParaRPr lang="en-GB"/>
          </a:p>
        </p:txBody>
      </p:sp>
    </p:spTree>
    <p:extLst>
      <p:ext uri="{BB962C8B-B14F-4D97-AF65-F5344CB8AC3E}">
        <p14:creationId xmlns:p14="http://schemas.microsoft.com/office/powerpoint/2010/main" val="53204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5693AD0-6253-F34D-87C3-38E6BA244580}" type="slidenum">
              <a:rPr lang="en-US"/>
              <a:pPr/>
              <a:t>‹#›</a:t>
            </a:fld>
            <a:endParaRPr lang="en-US"/>
          </a:p>
        </p:txBody>
      </p:sp>
    </p:spTree>
    <p:extLst>
      <p:ext uri="{BB962C8B-B14F-4D97-AF65-F5344CB8AC3E}">
        <p14:creationId xmlns:p14="http://schemas.microsoft.com/office/powerpoint/2010/main" val="176052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GB"/>
          </a:p>
        </p:txBody>
      </p:sp>
      <p:sp>
        <p:nvSpPr>
          <p:cNvPr id="3" name="Rectangle 40"/>
          <p:cNvSpPr>
            <a:spLocks noGrp="1" noChangeArrowheads="1"/>
          </p:cNvSpPr>
          <p:nvPr>
            <p:ph type="ftr" sz="quarter" idx="11"/>
          </p:nvPr>
        </p:nvSpPr>
        <p:spPr>
          <a:ln/>
        </p:spPr>
        <p:txBody>
          <a:bodyPr/>
          <a:lstStyle>
            <a:lvl1pPr>
              <a:defRPr/>
            </a:lvl1pPr>
          </a:lstStyle>
          <a:p>
            <a:pPr>
              <a:defRPr/>
            </a:pPr>
            <a:endParaRPr lang="en-GB"/>
          </a:p>
        </p:txBody>
      </p:sp>
      <p:sp>
        <p:nvSpPr>
          <p:cNvPr id="4" name="Rectangle 41"/>
          <p:cNvSpPr>
            <a:spLocks noGrp="1" noChangeArrowheads="1"/>
          </p:cNvSpPr>
          <p:nvPr>
            <p:ph type="sldNum" sz="quarter" idx="12"/>
          </p:nvPr>
        </p:nvSpPr>
        <p:spPr>
          <a:ln/>
        </p:spPr>
        <p:txBody>
          <a:bodyPr/>
          <a:lstStyle>
            <a:lvl1pPr>
              <a:defRPr/>
            </a:lvl1pPr>
          </a:lstStyle>
          <a:p>
            <a:fld id="{4FC1D66F-47DB-8146-978E-9DB40A0786DE}" type="slidenum">
              <a:rPr lang="en-GB"/>
              <a:pPr/>
              <a:t>‹#›</a:t>
            </a:fld>
            <a:endParaRPr lang="en-GB"/>
          </a:p>
        </p:txBody>
      </p:sp>
    </p:spTree>
    <p:extLst>
      <p:ext uri="{BB962C8B-B14F-4D97-AF65-F5344CB8AC3E}">
        <p14:creationId xmlns:p14="http://schemas.microsoft.com/office/powerpoint/2010/main" val="12621980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GB"/>
          </a:p>
        </p:txBody>
      </p:sp>
      <p:sp>
        <p:nvSpPr>
          <p:cNvPr id="6" name="Rectangle 40"/>
          <p:cNvSpPr>
            <a:spLocks noGrp="1" noChangeArrowheads="1"/>
          </p:cNvSpPr>
          <p:nvPr>
            <p:ph type="ftr" sz="quarter" idx="11"/>
          </p:nvPr>
        </p:nvSpPr>
        <p:spPr>
          <a:ln/>
        </p:spPr>
        <p:txBody>
          <a:bodyPr/>
          <a:lstStyle>
            <a:lvl1pPr>
              <a:defRPr/>
            </a:lvl1pPr>
          </a:lstStyle>
          <a:p>
            <a:pPr>
              <a:defRPr/>
            </a:pPr>
            <a:endParaRPr lang="en-GB"/>
          </a:p>
        </p:txBody>
      </p:sp>
      <p:sp>
        <p:nvSpPr>
          <p:cNvPr id="7" name="Rectangle 41"/>
          <p:cNvSpPr>
            <a:spLocks noGrp="1" noChangeArrowheads="1"/>
          </p:cNvSpPr>
          <p:nvPr>
            <p:ph type="sldNum" sz="quarter" idx="12"/>
          </p:nvPr>
        </p:nvSpPr>
        <p:spPr>
          <a:ln/>
        </p:spPr>
        <p:txBody>
          <a:bodyPr/>
          <a:lstStyle>
            <a:lvl1pPr>
              <a:defRPr/>
            </a:lvl1pPr>
          </a:lstStyle>
          <a:p>
            <a:fld id="{308714E6-5DA5-7244-9E57-C03D7310028F}" type="slidenum">
              <a:rPr lang="en-GB"/>
              <a:pPr/>
              <a:t>‹#›</a:t>
            </a:fld>
            <a:endParaRPr lang="en-GB"/>
          </a:p>
        </p:txBody>
      </p:sp>
    </p:spTree>
    <p:extLst>
      <p:ext uri="{BB962C8B-B14F-4D97-AF65-F5344CB8AC3E}">
        <p14:creationId xmlns:p14="http://schemas.microsoft.com/office/powerpoint/2010/main" val="2593703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GB"/>
          </a:p>
        </p:txBody>
      </p:sp>
      <p:sp>
        <p:nvSpPr>
          <p:cNvPr id="6" name="Rectangle 40"/>
          <p:cNvSpPr>
            <a:spLocks noGrp="1" noChangeArrowheads="1"/>
          </p:cNvSpPr>
          <p:nvPr>
            <p:ph type="ftr" sz="quarter" idx="11"/>
          </p:nvPr>
        </p:nvSpPr>
        <p:spPr>
          <a:ln/>
        </p:spPr>
        <p:txBody>
          <a:bodyPr/>
          <a:lstStyle>
            <a:lvl1pPr>
              <a:defRPr/>
            </a:lvl1pPr>
          </a:lstStyle>
          <a:p>
            <a:pPr>
              <a:defRPr/>
            </a:pPr>
            <a:endParaRPr lang="en-GB"/>
          </a:p>
        </p:txBody>
      </p:sp>
      <p:sp>
        <p:nvSpPr>
          <p:cNvPr id="7" name="Rectangle 41"/>
          <p:cNvSpPr>
            <a:spLocks noGrp="1" noChangeArrowheads="1"/>
          </p:cNvSpPr>
          <p:nvPr>
            <p:ph type="sldNum" sz="quarter" idx="12"/>
          </p:nvPr>
        </p:nvSpPr>
        <p:spPr>
          <a:ln/>
        </p:spPr>
        <p:txBody>
          <a:bodyPr/>
          <a:lstStyle>
            <a:lvl1pPr>
              <a:defRPr/>
            </a:lvl1pPr>
          </a:lstStyle>
          <a:p>
            <a:fld id="{448AF2BC-646B-0F4D-BAEE-D77C83E302CB}" type="slidenum">
              <a:rPr lang="en-GB"/>
              <a:pPr/>
              <a:t>‹#›</a:t>
            </a:fld>
            <a:endParaRPr lang="en-GB"/>
          </a:p>
        </p:txBody>
      </p:sp>
    </p:spTree>
    <p:extLst>
      <p:ext uri="{BB962C8B-B14F-4D97-AF65-F5344CB8AC3E}">
        <p14:creationId xmlns:p14="http://schemas.microsoft.com/office/powerpoint/2010/main" val="2843661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GB"/>
          </a:p>
        </p:txBody>
      </p:sp>
      <p:sp>
        <p:nvSpPr>
          <p:cNvPr id="5" name="Rectangle 40"/>
          <p:cNvSpPr>
            <a:spLocks noGrp="1" noChangeArrowheads="1"/>
          </p:cNvSpPr>
          <p:nvPr>
            <p:ph type="ftr" sz="quarter" idx="11"/>
          </p:nvPr>
        </p:nvSpPr>
        <p:spPr>
          <a:ln/>
        </p:spPr>
        <p:txBody>
          <a:bodyPr/>
          <a:lstStyle>
            <a:lvl1pPr>
              <a:defRPr/>
            </a:lvl1pPr>
          </a:lstStyle>
          <a:p>
            <a:pPr>
              <a:defRPr/>
            </a:pPr>
            <a:endParaRPr lang="en-GB"/>
          </a:p>
        </p:txBody>
      </p:sp>
      <p:sp>
        <p:nvSpPr>
          <p:cNvPr id="6" name="Rectangle 41"/>
          <p:cNvSpPr>
            <a:spLocks noGrp="1" noChangeArrowheads="1"/>
          </p:cNvSpPr>
          <p:nvPr>
            <p:ph type="sldNum" sz="quarter" idx="12"/>
          </p:nvPr>
        </p:nvSpPr>
        <p:spPr>
          <a:ln/>
        </p:spPr>
        <p:txBody>
          <a:bodyPr/>
          <a:lstStyle>
            <a:lvl1pPr>
              <a:defRPr/>
            </a:lvl1pPr>
          </a:lstStyle>
          <a:p>
            <a:fld id="{DAF58B6E-0EB6-1D4F-AE64-66DDFD4031A6}" type="slidenum">
              <a:rPr lang="en-GB"/>
              <a:pPr/>
              <a:t>‹#›</a:t>
            </a:fld>
            <a:endParaRPr lang="en-GB"/>
          </a:p>
        </p:txBody>
      </p:sp>
    </p:spTree>
    <p:extLst>
      <p:ext uri="{BB962C8B-B14F-4D97-AF65-F5344CB8AC3E}">
        <p14:creationId xmlns:p14="http://schemas.microsoft.com/office/powerpoint/2010/main" val="13011121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GB"/>
          </a:p>
        </p:txBody>
      </p:sp>
      <p:sp>
        <p:nvSpPr>
          <p:cNvPr id="5" name="Rectangle 40"/>
          <p:cNvSpPr>
            <a:spLocks noGrp="1" noChangeArrowheads="1"/>
          </p:cNvSpPr>
          <p:nvPr>
            <p:ph type="ftr" sz="quarter" idx="11"/>
          </p:nvPr>
        </p:nvSpPr>
        <p:spPr>
          <a:ln/>
        </p:spPr>
        <p:txBody>
          <a:bodyPr/>
          <a:lstStyle>
            <a:lvl1pPr>
              <a:defRPr/>
            </a:lvl1pPr>
          </a:lstStyle>
          <a:p>
            <a:pPr>
              <a:defRPr/>
            </a:pPr>
            <a:endParaRPr lang="en-GB"/>
          </a:p>
        </p:txBody>
      </p:sp>
      <p:sp>
        <p:nvSpPr>
          <p:cNvPr id="6" name="Rectangle 41"/>
          <p:cNvSpPr>
            <a:spLocks noGrp="1" noChangeArrowheads="1"/>
          </p:cNvSpPr>
          <p:nvPr>
            <p:ph type="sldNum" sz="quarter" idx="12"/>
          </p:nvPr>
        </p:nvSpPr>
        <p:spPr>
          <a:ln/>
        </p:spPr>
        <p:txBody>
          <a:bodyPr/>
          <a:lstStyle>
            <a:lvl1pPr>
              <a:defRPr/>
            </a:lvl1pPr>
          </a:lstStyle>
          <a:p>
            <a:fld id="{A2A8DAB8-A043-FC4C-A5E9-3A392B37CC54}" type="slidenum">
              <a:rPr lang="en-GB"/>
              <a:pPr/>
              <a:t>‹#›</a:t>
            </a:fld>
            <a:endParaRPr lang="en-GB"/>
          </a:p>
        </p:txBody>
      </p:sp>
    </p:spTree>
    <p:extLst>
      <p:ext uri="{BB962C8B-B14F-4D97-AF65-F5344CB8AC3E}">
        <p14:creationId xmlns:p14="http://schemas.microsoft.com/office/powerpoint/2010/main" val="3527618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a:effectLst/>
          </p:spPr>
          <p:txBody>
            <a:bodyPr wrap="none" anchor="ctr"/>
            <a:lstStyle/>
            <a:p>
              <a:pPr>
                <a:defRPr/>
              </a:pPr>
              <a:endParaRPr lang="en-US">
                <a:ea typeface="Times New Roman"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a:effectLst/>
          </p:spPr>
          <p:txBody>
            <a:bodyPr wrap="none" anchor="ctr"/>
            <a:lstStyle/>
            <a:p>
              <a:pPr>
                <a:defRPr/>
              </a:pPr>
              <a:endParaRPr lang="en-US">
                <a:ea typeface="Times New Roman"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grpSp>
      <p:sp>
        <p:nvSpPr>
          <p:cNvPr id="68" name="Freeform 1094"/>
          <p:cNvSpPr>
            <a:spLocks/>
          </p:cNvSpPr>
          <p:nvPr/>
        </p:nvSpPr>
        <p:spPr bwMode="auto">
          <a:xfrm rot="16200000">
            <a:off x="3871118" y="1005682"/>
            <a:ext cx="150813" cy="4845050"/>
          </a:xfrm>
          <a:custGeom>
            <a:avLst/>
            <a:gdLst/>
            <a:ahLst/>
            <a:cxnLst>
              <a:cxn ang="0">
                <a:pos x="12" y="2948"/>
              </a:cxn>
              <a:cxn ang="0">
                <a:pos x="26" y="2736"/>
              </a:cxn>
              <a:cxn ang="0">
                <a:pos x="44" y="2426"/>
              </a:cxn>
              <a:cxn ang="0">
                <a:pos x="28" y="2676"/>
              </a:cxn>
              <a:cxn ang="0">
                <a:pos x="48" y="2456"/>
              </a:cxn>
              <a:cxn ang="0">
                <a:pos x="54" y="2184"/>
              </a:cxn>
              <a:cxn ang="0">
                <a:pos x="55" y="1854"/>
              </a:cxn>
              <a:cxn ang="0">
                <a:pos x="59" y="1786"/>
              </a:cxn>
              <a:cxn ang="0">
                <a:pos x="55" y="2068"/>
              </a:cxn>
              <a:cxn ang="0">
                <a:pos x="56" y="2374"/>
              </a:cxn>
              <a:cxn ang="0">
                <a:pos x="58" y="1974"/>
              </a:cxn>
              <a:cxn ang="0">
                <a:pos x="60" y="2242"/>
              </a:cxn>
              <a:cxn ang="0">
                <a:pos x="54" y="2426"/>
              </a:cxn>
              <a:cxn ang="0">
                <a:pos x="62" y="2348"/>
              </a:cxn>
              <a:cxn ang="0">
                <a:pos x="68" y="1900"/>
              </a:cxn>
              <a:cxn ang="0">
                <a:pos x="68" y="1732"/>
              </a:cxn>
              <a:cxn ang="0">
                <a:pos x="72" y="1672"/>
              </a:cxn>
              <a:cxn ang="0">
                <a:pos x="80" y="1570"/>
              </a:cxn>
              <a:cxn ang="0">
                <a:pos x="88" y="1492"/>
              </a:cxn>
              <a:cxn ang="0">
                <a:pos x="91" y="1442"/>
              </a:cxn>
              <a:cxn ang="0">
                <a:pos x="93" y="1390"/>
              </a:cxn>
              <a:cxn ang="0">
                <a:pos x="86" y="1320"/>
              </a:cxn>
              <a:cxn ang="0">
                <a:pos x="75" y="1198"/>
              </a:cxn>
              <a:cxn ang="0">
                <a:pos x="66" y="1032"/>
              </a:cxn>
              <a:cxn ang="0">
                <a:pos x="63" y="830"/>
              </a:cxn>
              <a:cxn ang="0">
                <a:pos x="60" y="662"/>
              </a:cxn>
              <a:cxn ang="0">
                <a:pos x="51" y="444"/>
              </a:cxn>
              <a:cxn ang="0">
                <a:pos x="54" y="304"/>
              </a:cxn>
              <a:cxn ang="0">
                <a:pos x="54" y="262"/>
              </a:cxn>
              <a:cxn ang="0">
                <a:pos x="58" y="236"/>
              </a:cxn>
              <a:cxn ang="0">
                <a:pos x="63" y="190"/>
              </a:cxn>
              <a:cxn ang="0">
                <a:pos x="64" y="68"/>
              </a:cxn>
              <a:cxn ang="0">
                <a:pos x="60" y="36"/>
              </a:cxn>
              <a:cxn ang="0">
                <a:pos x="52" y="26"/>
              </a:cxn>
              <a:cxn ang="0">
                <a:pos x="39" y="0"/>
              </a:cxn>
              <a:cxn ang="0">
                <a:pos x="26" y="68"/>
              </a:cxn>
              <a:cxn ang="0">
                <a:pos x="22" y="56"/>
              </a:cxn>
              <a:cxn ang="0">
                <a:pos x="16" y="80"/>
              </a:cxn>
              <a:cxn ang="0">
                <a:pos x="5" y="134"/>
              </a:cxn>
              <a:cxn ang="0">
                <a:pos x="0" y="274"/>
              </a:cxn>
              <a:cxn ang="0">
                <a:pos x="7" y="374"/>
              </a:cxn>
              <a:cxn ang="0">
                <a:pos x="14" y="404"/>
              </a:cxn>
              <a:cxn ang="0">
                <a:pos x="20" y="544"/>
              </a:cxn>
              <a:cxn ang="0">
                <a:pos x="26" y="584"/>
              </a:cxn>
              <a:cxn ang="0">
                <a:pos x="38" y="740"/>
              </a:cxn>
              <a:cxn ang="0">
                <a:pos x="41" y="952"/>
              </a:cxn>
              <a:cxn ang="0">
                <a:pos x="50" y="1282"/>
              </a:cxn>
              <a:cxn ang="0">
                <a:pos x="55" y="1500"/>
              </a:cxn>
              <a:cxn ang="0">
                <a:pos x="38" y="1786"/>
              </a:cxn>
              <a:cxn ang="0">
                <a:pos x="40" y="2148"/>
              </a:cxn>
              <a:cxn ang="0">
                <a:pos x="37" y="2438"/>
              </a:cxn>
              <a:cxn ang="0">
                <a:pos x="22" y="2692"/>
              </a:cxn>
              <a:cxn ang="0">
                <a:pos x="5" y="2936"/>
              </a:cxn>
              <a:cxn ang="0">
                <a:pos x="2" y="3032"/>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w="9525">
            <a:noFill/>
            <a:round/>
            <a:headEnd/>
            <a:tailEnd/>
          </a:ln>
        </p:spPr>
        <p:txBody>
          <a:bodyPr/>
          <a:lstStyle/>
          <a:p>
            <a:pPr>
              <a:defRPr/>
            </a:pPr>
            <a:endParaRPr lang="en-US">
              <a:ea typeface="Times New Roman" charset="0"/>
            </a:endParaRPr>
          </a:p>
        </p:txBody>
      </p:sp>
      <p:sp>
        <p:nvSpPr>
          <p:cNvPr id="18234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82341" name="Rectangle 1093"/>
          <p:cNvSpPr>
            <a:spLocks noGrp="1" noChangeArrowheads="1"/>
          </p:cNvSpPr>
          <p:nvPr>
            <p:ph type="subTitle" idx="1"/>
          </p:nvPr>
        </p:nvSpPr>
        <p:spPr>
          <a:xfrm>
            <a:off x="1371600" y="3886200"/>
            <a:ext cx="6400800" cy="1752600"/>
          </a:xfrm>
        </p:spPr>
        <p:txBody>
          <a:bodyPr/>
          <a:lstStyle>
            <a:lvl1pPr marL="0" indent="101600" algn="ctr">
              <a:buFont typeface="Wingdings"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a:solidFill>
                  <a:schemeClr val="tx2"/>
                </a:solidFill>
              </a:defRPr>
            </a:lvl1pPr>
          </a:lstStyle>
          <a:p>
            <a:pPr>
              <a:defRPr/>
            </a:pPr>
            <a:endParaRPr lang="en-US" altLang="ja-JP"/>
          </a:p>
        </p:txBody>
      </p:sp>
      <p:sp>
        <p:nvSpPr>
          <p:cNvPr id="70" name="Rectangle 1091"/>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p>
        </p:txBody>
      </p:sp>
      <p:sp>
        <p:nvSpPr>
          <p:cNvPr id="71" name="Rectangle 1095"/>
          <p:cNvSpPr>
            <a:spLocks noGrp="1" noChangeArrowheads="1"/>
          </p:cNvSpPr>
          <p:nvPr>
            <p:ph type="sldNum" sz="quarter" idx="12"/>
          </p:nvPr>
        </p:nvSpPr>
        <p:spPr/>
        <p:txBody>
          <a:bodyPr/>
          <a:lstStyle>
            <a:lvl1pPr algn="r">
              <a:defRPr/>
            </a:lvl1pPr>
          </a:lstStyle>
          <a:p>
            <a:fld id="{9ED170CF-5550-7048-BB33-E1FB758B29B1}" type="slidenum">
              <a:rPr lang="en-US" altLang="ja-JP"/>
              <a:pPr/>
              <a:t>‹#›</a:t>
            </a:fld>
            <a:endParaRPr lang="en-US" altLang="ja-JP"/>
          </a:p>
        </p:txBody>
      </p:sp>
    </p:spTree>
    <p:extLst>
      <p:ext uri="{BB962C8B-B14F-4D97-AF65-F5344CB8AC3E}">
        <p14:creationId xmlns:p14="http://schemas.microsoft.com/office/powerpoint/2010/main" val="42185240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094"/>
          <p:cNvSpPr>
            <a:spLocks noGrp="1" noChangeArrowheads="1"/>
          </p:cNvSpPr>
          <p:nvPr>
            <p:ph type="sldNum" sz="quarter" idx="12"/>
          </p:nvPr>
        </p:nvSpPr>
        <p:spPr>
          <a:ln/>
        </p:spPr>
        <p:txBody>
          <a:bodyPr/>
          <a:lstStyle>
            <a:lvl1pPr>
              <a:defRPr/>
            </a:lvl1pPr>
          </a:lstStyle>
          <a:p>
            <a:fld id="{58E7CC94-C367-7840-AD63-8018A70DC6DF}" type="slidenum">
              <a:rPr lang="en-US" altLang="ja-JP"/>
              <a:pPr/>
              <a:t>‹#›</a:t>
            </a:fld>
            <a:endParaRPr lang="en-US" altLang="ja-JP"/>
          </a:p>
        </p:txBody>
      </p:sp>
    </p:spTree>
    <p:extLst>
      <p:ext uri="{BB962C8B-B14F-4D97-AF65-F5344CB8AC3E}">
        <p14:creationId xmlns:p14="http://schemas.microsoft.com/office/powerpoint/2010/main" val="579502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094"/>
          <p:cNvSpPr>
            <a:spLocks noGrp="1" noChangeArrowheads="1"/>
          </p:cNvSpPr>
          <p:nvPr>
            <p:ph type="sldNum" sz="quarter" idx="12"/>
          </p:nvPr>
        </p:nvSpPr>
        <p:spPr>
          <a:ln/>
        </p:spPr>
        <p:txBody>
          <a:bodyPr/>
          <a:lstStyle>
            <a:lvl1pPr>
              <a:defRPr/>
            </a:lvl1pPr>
          </a:lstStyle>
          <a:p>
            <a:fld id="{C71C0060-A15D-3942-8E2A-2666A914C87C}" type="slidenum">
              <a:rPr lang="en-US" altLang="ja-JP"/>
              <a:pPr/>
              <a:t>‹#›</a:t>
            </a:fld>
            <a:endParaRPr lang="en-US" altLang="ja-JP"/>
          </a:p>
        </p:txBody>
      </p:sp>
    </p:spTree>
    <p:extLst>
      <p:ext uri="{BB962C8B-B14F-4D97-AF65-F5344CB8AC3E}">
        <p14:creationId xmlns:p14="http://schemas.microsoft.com/office/powerpoint/2010/main" val="24438742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094"/>
          <p:cNvSpPr>
            <a:spLocks noGrp="1" noChangeArrowheads="1"/>
          </p:cNvSpPr>
          <p:nvPr>
            <p:ph type="sldNum" sz="quarter" idx="12"/>
          </p:nvPr>
        </p:nvSpPr>
        <p:spPr>
          <a:ln/>
        </p:spPr>
        <p:txBody>
          <a:bodyPr/>
          <a:lstStyle>
            <a:lvl1pPr>
              <a:defRPr/>
            </a:lvl1pPr>
          </a:lstStyle>
          <a:p>
            <a:fld id="{CDA4D212-7942-254C-B6A6-5D5E42542811}" type="slidenum">
              <a:rPr lang="en-US" altLang="ja-JP"/>
              <a:pPr/>
              <a:t>‹#›</a:t>
            </a:fld>
            <a:endParaRPr lang="en-US" altLang="ja-JP"/>
          </a:p>
        </p:txBody>
      </p:sp>
    </p:spTree>
    <p:extLst>
      <p:ext uri="{BB962C8B-B14F-4D97-AF65-F5344CB8AC3E}">
        <p14:creationId xmlns:p14="http://schemas.microsoft.com/office/powerpoint/2010/main" val="4065222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1093"/>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094"/>
          <p:cNvSpPr>
            <a:spLocks noGrp="1" noChangeArrowheads="1"/>
          </p:cNvSpPr>
          <p:nvPr>
            <p:ph type="sldNum" sz="quarter" idx="12"/>
          </p:nvPr>
        </p:nvSpPr>
        <p:spPr>
          <a:ln/>
        </p:spPr>
        <p:txBody>
          <a:bodyPr/>
          <a:lstStyle>
            <a:lvl1pPr>
              <a:defRPr/>
            </a:lvl1pPr>
          </a:lstStyle>
          <a:p>
            <a:fld id="{E988FCF1-8792-EE4D-A55F-D26F0C769DF8}" type="slidenum">
              <a:rPr lang="en-US" altLang="ja-JP"/>
              <a:pPr/>
              <a:t>‹#›</a:t>
            </a:fld>
            <a:endParaRPr lang="en-US" altLang="ja-JP"/>
          </a:p>
        </p:txBody>
      </p:sp>
    </p:spTree>
    <p:extLst>
      <p:ext uri="{BB962C8B-B14F-4D97-AF65-F5344CB8AC3E}">
        <p14:creationId xmlns:p14="http://schemas.microsoft.com/office/powerpoint/2010/main" val="120240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1739A5F-5019-7447-B26D-7AB18A0C52C2}" type="slidenum">
              <a:rPr lang="en-US"/>
              <a:pPr/>
              <a:t>‹#›</a:t>
            </a:fld>
            <a:endParaRPr lang="en-US"/>
          </a:p>
        </p:txBody>
      </p:sp>
    </p:spTree>
    <p:extLst>
      <p:ext uri="{BB962C8B-B14F-4D97-AF65-F5344CB8AC3E}">
        <p14:creationId xmlns:p14="http://schemas.microsoft.com/office/powerpoint/2010/main" val="21109079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1093"/>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094"/>
          <p:cNvSpPr>
            <a:spLocks noGrp="1" noChangeArrowheads="1"/>
          </p:cNvSpPr>
          <p:nvPr>
            <p:ph type="sldNum" sz="quarter" idx="12"/>
          </p:nvPr>
        </p:nvSpPr>
        <p:spPr>
          <a:ln/>
        </p:spPr>
        <p:txBody>
          <a:bodyPr/>
          <a:lstStyle>
            <a:lvl1pPr>
              <a:defRPr/>
            </a:lvl1pPr>
          </a:lstStyle>
          <a:p>
            <a:fld id="{B39B2F24-6BB6-5345-A0F8-A2DAD2900DFE}" type="slidenum">
              <a:rPr lang="en-US" altLang="ja-JP"/>
              <a:pPr/>
              <a:t>‹#›</a:t>
            </a:fld>
            <a:endParaRPr lang="en-US" altLang="ja-JP"/>
          </a:p>
        </p:txBody>
      </p:sp>
    </p:spTree>
    <p:extLst>
      <p:ext uri="{BB962C8B-B14F-4D97-AF65-F5344CB8AC3E}">
        <p14:creationId xmlns:p14="http://schemas.microsoft.com/office/powerpoint/2010/main" val="2776383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1093"/>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1094"/>
          <p:cNvSpPr>
            <a:spLocks noGrp="1" noChangeArrowheads="1"/>
          </p:cNvSpPr>
          <p:nvPr>
            <p:ph type="sldNum" sz="quarter" idx="12"/>
          </p:nvPr>
        </p:nvSpPr>
        <p:spPr>
          <a:ln/>
        </p:spPr>
        <p:txBody>
          <a:bodyPr/>
          <a:lstStyle>
            <a:lvl1pPr>
              <a:defRPr/>
            </a:lvl1pPr>
          </a:lstStyle>
          <a:p>
            <a:fld id="{D151BEB6-44F8-7D49-A72D-ED79F2F95915}" type="slidenum">
              <a:rPr lang="en-US" altLang="ja-JP"/>
              <a:pPr/>
              <a:t>‹#›</a:t>
            </a:fld>
            <a:endParaRPr lang="en-US" altLang="ja-JP"/>
          </a:p>
        </p:txBody>
      </p:sp>
    </p:spTree>
    <p:extLst>
      <p:ext uri="{BB962C8B-B14F-4D97-AF65-F5344CB8AC3E}">
        <p14:creationId xmlns:p14="http://schemas.microsoft.com/office/powerpoint/2010/main" val="37816432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094"/>
          <p:cNvSpPr>
            <a:spLocks noGrp="1" noChangeArrowheads="1"/>
          </p:cNvSpPr>
          <p:nvPr>
            <p:ph type="sldNum" sz="quarter" idx="12"/>
          </p:nvPr>
        </p:nvSpPr>
        <p:spPr>
          <a:ln/>
        </p:spPr>
        <p:txBody>
          <a:bodyPr/>
          <a:lstStyle>
            <a:lvl1pPr>
              <a:defRPr/>
            </a:lvl1pPr>
          </a:lstStyle>
          <a:p>
            <a:fld id="{0A026A1F-689C-E04D-A982-6DF9D662B2B1}" type="slidenum">
              <a:rPr lang="en-US" altLang="ja-JP"/>
              <a:pPr/>
              <a:t>‹#›</a:t>
            </a:fld>
            <a:endParaRPr lang="en-US" altLang="ja-JP"/>
          </a:p>
        </p:txBody>
      </p:sp>
    </p:spTree>
    <p:extLst>
      <p:ext uri="{BB962C8B-B14F-4D97-AF65-F5344CB8AC3E}">
        <p14:creationId xmlns:p14="http://schemas.microsoft.com/office/powerpoint/2010/main" val="36909050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094"/>
          <p:cNvSpPr>
            <a:spLocks noGrp="1" noChangeArrowheads="1"/>
          </p:cNvSpPr>
          <p:nvPr>
            <p:ph type="sldNum" sz="quarter" idx="12"/>
          </p:nvPr>
        </p:nvSpPr>
        <p:spPr>
          <a:ln/>
        </p:spPr>
        <p:txBody>
          <a:bodyPr/>
          <a:lstStyle>
            <a:lvl1pPr>
              <a:defRPr/>
            </a:lvl1pPr>
          </a:lstStyle>
          <a:p>
            <a:fld id="{12705A67-EFCB-BE45-803F-AC8E51EA18C7}" type="slidenum">
              <a:rPr lang="en-US" altLang="ja-JP"/>
              <a:pPr/>
              <a:t>‹#›</a:t>
            </a:fld>
            <a:endParaRPr lang="en-US" altLang="ja-JP"/>
          </a:p>
        </p:txBody>
      </p:sp>
    </p:spTree>
    <p:extLst>
      <p:ext uri="{BB962C8B-B14F-4D97-AF65-F5344CB8AC3E}">
        <p14:creationId xmlns:p14="http://schemas.microsoft.com/office/powerpoint/2010/main" val="29529719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094"/>
          <p:cNvSpPr>
            <a:spLocks noGrp="1" noChangeArrowheads="1"/>
          </p:cNvSpPr>
          <p:nvPr>
            <p:ph type="sldNum" sz="quarter" idx="12"/>
          </p:nvPr>
        </p:nvSpPr>
        <p:spPr>
          <a:ln/>
        </p:spPr>
        <p:txBody>
          <a:bodyPr/>
          <a:lstStyle>
            <a:lvl1pPr>
              <a:defRPr/>
            </a:lvl1pPr>
          </a:lstStyle>
          <a:p>
            <a:fld id="{AB3C870D-3E6F-C245-9610-0351F6C94ADB}" type="slidenum">
              <a:rPr lang="en-US" altLang="ja-JP"/>
              <a:pPr/>
              <a:t>‹#›</a:t>
            </a:fld>
            <a:endParaRPr lang="en-US" altLang="ja-JP"/>
          </a:p>
        </p:txBody>
      </p:sp>
    </p:spTree>
    <p:extLst>
      <p:ext uri="{BB962C8B-B14F-4D97-AF65-F5344CB8AC3E}">
        <p14:creationId xmlns:p14="http://schemas.microsoft.com/office/powerpoint/2010/main" val="17396636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094"/>
          <p:cNvSpPr>
            <a:spLocks noGrp="1" noChangeArrowheads="1"/>
          </p:cNvSpPr>
          <p:nvPr>
            <p:ph type="sldNum" sz="quarter" idx="12"/>
          </p:nvPr>
        </p:nvSpPr>
        <p:spPr>
          <a:ln/>
        </p:spPr>
        <p:txBody>
          <a:bodyPr/>
          <a:lstStyle>
            <a:lvl1pPr>
              <a:defRPr/>
            </a:lvl1pPr>
          </a:lstStyle>
          <a:p>
            <a:fld id="{C423C712-D8B8-AB42-A78C-B06A7D857E60}" type="slidenum">
              <a:rPr lang="en-US" altLang="ja-JP"/>
              <a:pPr/>
              <a:t>‹#›</a:t>
            </a:fld>
            <a:endParaRPr lang="en-US" altLang="ja-JP"/>
          </a:p>
        </p:txBody>
      </p:sp>
    </p:spTree>
    <p:extLst>
      <p:ext uri="{BB962C8B-B14F-4D97-AF65-F5344CB8AC3E}">
        <p14:creationId xmlns:p14="http://schemas.microsoft.com/office/powerpoint/2010/main" val="2373267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23804BF-0833-6B42-9FD3-6AB4F2301B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53884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5693AD0-6253-F34D-87C3-38E6BA2445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6892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739A5F-5019-7447-B26D-7AB18A0C52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46224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907F53E-6E72-EE46-BCDB-D66054151D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4681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907F53E-6E72-EE46-BCDB-D66054151D0C}" type="slidenum">
              <a:rPr lang="en-US"/>
              <a:pPr/>
              <a:t>‹#›</a:t>
            </a:fld>
            <a:endParaRPr lang="en-US"/>
          </a:p>
        </p:txBody>
      </p:sp>
    </p:spTree>
    <p:extLst>
      <p:ext uri="{BB962C8B-B14F-4D97-AF65-F5344CB8AC3E}">
        <p14:creationId xmlns:p14="http://schemas.microsoft.com/office/powerpoint/2010/main" val="4123122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4EC17AF-BB43-734A-B257-B54FECBBF0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20964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BB89119-B401-7A44-9AEC-87E99E8EC4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63422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D503418-74E4-5D49-B0BE-3094617E7E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1170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A4ABBE-8B5B-B544-A613-E7FD6ED943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8475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775C0FF-C138-184B-AB2A-5502126585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48764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B1BB814-F5BC-E648-88CB-8C11912295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60967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334DD51-E044-924D-95B6-5F47397822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87242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E47ACC1-084B-584C-8C24-A2558E5BCF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16149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DB98E822-05EE-2743-9323-904DCA5E2C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2153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23804BF-0833-6B42-9FD3-6AB4F2301B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860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4EC17AF-BB43-734A-B257-B54FECBBF0B7}" type="slidenum">
              <a:rPr lang="en-US"/>
              <a:pPr/>
              <a:t>‹#›</a:t>
            </a:fld>
            <a:endParaRPr lang="en-US"/>
          </a:p>
        </p:txBody>
      </p:sp>
    </p:spTree>
    <p:extLst>
      <p:ext uri="{BB962C8B-B14F-4D97-AF65-F5344CB8AC3E}">
        <p14:creationId xmlns:p14="http://schemas.microsoft.com/office/powerpoint/2010/main" val="15524060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5693AD0-6253-F34D-87C3-38E6BA2445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65342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739A5F-5019-7447-B26D-7AB18A0C52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18771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907F53E-6E72-EE46-BCDB-D66054151D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524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4EC17AF-BB43-734A-B257-B54FECBBF0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40906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BB89119-B401-7A44-9AEC-87E99E8EC4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59711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D503418-74E4-5D49-B0BE-3094617E7E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57344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A4ABBE-8B5B-B544-A613-E7FD6ED943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99903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775C0FF-C138-184B-AB2A-5502126585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69729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B1BB814-F5BC-E648-88CB-8C11912295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61414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334DD51-E044-924D-95B6-5F47397822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4655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BB89119-B401-7A44-9AEC-87E99E8EC488}" type="slidenum">
              <a:rPr lang="en-US"/>
              <a:pPr/>
              <a:t>‹#›</a:t>
            </a:fld>
            <a:endParaRPr lang="en-US"/>
          </a:p>
        </p:txBody>
      </p:sp>
    </p:spTree>
    <p:extLst>
      <p:ext uri="{BB962C8B-B14F-4D97-AF65-F5344CB8AC3E}">
        <p14:creationId xmlns:p14="http://schemas.microsoft.com/office/powerpoint/2010/main" val="33192195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E47ACC1-084B-584C-8C24-A2558E5BCF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58163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DB98E822-05EE-2743-9323-904DCA5E2C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78481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ctr">
              <a:defRPr/>
            </a:lvl1pPr>
          </a:lstStyle>
          <a:p>
            <a:pPr>
              <a:defRPr/>
            </a:pPr>
            <a:endParaRPr lang="en-US"/>
          </a:p>
        </p:txBody>
      </p:sp>
      <p:sp>
        <p:nvSpPr>
          <p:cNvPr id="5" name="Rectangle 5"/>
          <p:cNvSpPr>
            <a:spLocks noGrp="1" noChangeArrowheads="1"/>
          </p:cNvSpPr>
          <p:nvPr>
            <p:ph type="ftr" sz="quarter" idx="11"/>
          </p:nvPr>
        </p:nvSpPr>
        <p:spPr/>
        <p:txBody>
          <a:bodyPr/>
          <a:lstStyle>
            <a:lvl1pPr fontAlgn="ctr">
              <a:defRPr/>
            </a:lvl1pPr>
          </a:lstStyle>
          <a:p>
            <a:pPr>
              <a:defRPr/>
            </a:pPr>
            <a:endParaRPr lang="en-US"/>
          </a:p>
        </p:txBody>
      </p:sp>
      <p:sp>
        <p:nvSpPr>
          <p:cNvPr id="6" name="Rectangle 6"/>
          <p:cNvSpPr>
            <a:spLocks noGrp="1" noChangeArrowheads="1"/>
          </p:cNvSpPr>
          <p:nvPr>
            <p:ph type="sldNum" sz="quarter" idx="12"/>
          </p:nvPr>
        </p:nvSpPr>
        <p:spPr/>
        <p:txBody>
          <a:bodyPr/>
          <a:lstStyle>
            <a:lvl1pPr fontAlgn="ctr">
              <a:defRPr/>
            </a:lvl1pPr>
          </a:lstStyle>
          <a:p>
            <a:pPr>
              <a:defRPr/>
            </a:pPr>
            <a:fld id="{B349CE75-837B-C346-BE0E-2C5AE94035B2}" type="slidenum">
              <a:rPr lang="en-US"/>
              <a:pPr>
                <a:defRPr/>
              </a:pPr>
              <a:t>‹#›</a:t>
            </a:fld>
            <a:endParaRPr lang="en-US"/>
          </a:p>
        </p:txBody>
      </p:sp>
    </p:spTree>
    <p:extLst>
      <p:ext uri="{BB962C8B-B14F-4D97-AF65-F5344CB8AC3E}">
        <p14:creationId xmlns:p14="http://schemas.microsoft.com/office/powerpoint/2010/main" val="24253952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ctr">
              <a:defRPr/>
            </a:lvl1pPr>
          </a:lstStyle>
          <a:p>
            <a:pPr>
              <a:defRPr/>
            </a:pPr>
            <a:endParaRPr lang="en-US"/>
          </a:p>
        </p:txBody>
      </p:sp>
      <p:sp>
        <p:nvSpPr>
          <p:cNvPr id="5" name="Rectangle 5"/>
          <p:cNvSpPr>
            <a:spLocks noGrp="1" noChangeArrowheads="1"/>
          </p:cNvSpPr>
          <p:nvPr>
            <p:ph type="ftr" sz="quarter" idx="11"/>
          </p:nvPr>
        </p:nvSpPr>
        <p:spPr/>
        <p:txBody>
          <a:bodyPr/>
          <a:lstStyle>
            <a:lvl1pPr fontAlgn="ctr">
              <a:defRPr/>
            </a:lvl1pPr>
          </a:lstStyle>
          <a:p>
            <a:pPr>
              <a:defRPr/>
            </a:pPr>
            <a:endParaRPr lang="en-US"/>
          </a:p>
        </p:txBody>
      </p:sp>
      <p:sp>
        <p:nvSpPr>
          <p:cNvPr id="6" name="Rectangle 6"/>
          <p:cNvSpPr>
            <a:spLocks noGrp="1" noChangeArrowheads="1"/>
          </p:cNvSpPr>
          <p:nvPr>
            <p:ph type="sldNum" sz="quarter" idx="12"/>
          </p:nvPr>
        </p:nvSpPr>
        <p:spPr/>
        <p:txBody>
          <a:bodyPr/>
          <a:lstStyle>
            <a:lvl1pPr fontAlgn="ctr">
              <a:defRPr/>
            </a:lvl1pPr>
          </a:lstStyle>
          <a:p>
            <a:pPr>
              <a:defRPr/>
            </a:pPr>
            <a:fld id="{337659A3-CD6C-E443-B0A4-341B8357F10A}" type="slidenum">
              <a:rPr lang="en-US"/>
              <a:pPr>
                <a:defRPr/>
              </a:pPr>
              <a:t>‹#›</a:t>
            </a:fld>
            <a:endParaRPr lang="en-US"/>
          </a:p>
        </p:txBody>
      </p:sp>
    </p:spTree>
    <p:extLst>
      <p:ext uri="{BB962C8B-B14F-4D97-AF65-F5344CB8AC3E}">
        <p14:creationId xmlns:p14="http://schemas.microsoft.com/office/powerpoint/2010/main" val="23102779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ctr">
              <a:defRPr/>
            </a:lvl1pPr>
          </a:lstStyle>
          <a:p>
            <a:pPr>
              <a:defRPr/>
            </a:pPr>
            <a:endParaRPr lang="en-US"/>
          </a:p>
        </p:txBody>
      </p:sp>
      <p:sp>
        <p:nvSpPr>
          <p:cNvPr id="5" name="Rectangle 5"/>
          <p:cNvSpPr>
            <a:spLocks noGrp="1" noChangeArrowheads="1"/>
          </p:cNvSpPr>
          <p:nvPr>
            <p:ph type="ftr" sz="quarter" idx="11"/>
          </p:nvPr>
        </p:nvSpPr>
        <p:spPr/>
        <p:txBody>
          <a:bodyPr/>
          <a:lstStyle>
            <a:lvl1pPr fontAlgn="ctr">
              <a:defRPr/>
            </a:lvl1pPr>
          </a:lstStyle>
          <a:p>
            <a:pPr>
              <a:defRPr/>
            </a:pPr>
            <a:endParaRPr lang="en-US"/>
          </a:p>
        </p:txBody>
      </p:sp>
      <p:sp>
        <p:nvSpPr>
          <p:cNvPr id="6" name="Rectangle 6"/>
          <p:cNvSpPr>
            <a:spLocks noGrp="1" noChangeArrowheads="1"/>
          </p:cNvSpPr>
          <p:nvPr>
            <p:ph type="sldNum" sz="quarter" idx="12"/>
          </p:nvPr>
        </p:nvSpPr>
        <p:spPr/>
        <p:txBody>
          <a:bodyPr/>
          <a:lstStyle>
            <a:lvl1pPr fontAlgn="ctr">
              <a:defRPr/>
            </a:lvl1pPr>
          </a:lstStyle>
          <a:p>
            <a:pPr>
              <a:defRPr/>
            </a:pPr>
            <a:fld id="{D699CF10-7010-A442-A984-E1E7B45DFC4C}" type="slidenum">
              <a:rPr lang="en-US"/>
              <a:pPr>
                <a:defRPr/>
              </a:pPr>
              <a:t>‹#›</a:t>
            </a:fld>
            <a:endParaRPr lang="en-US"/>
          </a:p>
        </p:txBody>
      </p:sp>
    </p:spTree>
    <p:extLst>
      <p:ext uri="{BB962C8B-B14F-4D97-AF65-F5344CB8AC3E}">
        <p14:creationId xmlns:p14="http://schemas.microsoft.com/office/powerpoint/2010/main" val="7523906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ctr">
              <a:defRPr/>
            </a:lvl1pPr>
          </a:lstStyle>
          <a:p>
            <a:pPr>
              <a:defRPr/>
            </a:pPr>
            <a:endParaRPr lang="en-US"/>
          </a:p>
        </p:txBody>
      </p:sp>
      <p:sp>
        <p:nvSpPr>
          <p:cNvPr id="6" name="Rectangle 5"/>
          <p:cNvSpPr>
            <a:spLocks noGrp="1" noChangeArrowheads="1"/>
          </p:cNvSpPr>
          <p:nvPr>
            <p:ph type="ftr" sz="quarter" idx="11"/>
          </p:nvPr>
        </p:nvSpPr>
        <p:spPr/>
        <p:txBody>
          <a:bodyPr/>
          <a:lstStyle>
            <a:lvl1pPr fontAlgn="ctr">
              <a:defRPr/>
            </a:lvl1pPr>
          </a:lstStyle>
          <a:p>
            <a:pPr>
              <a:defRPr/>
            </a:pPr>
            <a:endParaRPr lang="en-US"/>
          </a:p>
        </p:txBody>
      </p:sp>
      <p:sp>
        <p:nvSpPr>
          <p:cNvPr id="7" name="Rectangle 6"/>
          <p:cNvSpPr>
            <a:spLocks noGrp="1" noChangeArrowheads="1"/>
          </p:cNvSpPr>
          <p:nvPr>
            <p:ph type="sldNum" sz="quarter" idx="12"/>
          </p:nvPr>
        </p:nvSpPr>
        <p:spPr/>
        <p:txBody>
          <a:bodyPr/>
          <a:lstStyle>
            <a:lvl1pPr fontAlgn="ctr">
              <a:defRPr/>
            </a:lvl1pPr>
          </a:lstStyle>
          <a:p>
            <a:pPr>
              <a:defRPr/>
            </a:pPr>
            <a:fld id="{6E76422B-520F-C84E-9D2D-2CA2CD1CEC00}" type="slidenum">
              <a:rPr lang="en-US"/>
              <a:pPr>
                <a:defRPr/>
              </a:pPr>
              <a:t>‹#›</a:t>
            </a:fld>
            <a:endParaRPr lang="en-US"/>
          </a:p>
        </p:txBody>
      </p:sp>
    </p:spTree>
    <p:extLst>
      <p:ext uri="{BB962C8B-B14F-4D97-AF65-F5344CB8AC3E}">
        <p14:creationId xmlns:p14="http://schemas.microsoft.com/office/powerpoint/2010/main" val="1651167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fontAlgn="ctr">
              <a:defRPr/>
            </a:lvl1pPr>
          </a:lstStyle>
          <a:p>
            <a:pPr>
              <a:defRPr/>
            </a:pPr>
            <a:endParaRPr lang="en-US"/>
          </a:p>
        </p:txBody>
      </p:sp>
      <p:sp>
        <p:nvSpPr>
          <p:cNvPr id="8" name="Rectangle 5"/>
          <p:cNvSpPr>
            <a:spLocks noGrp="1" noChangeArrowheads="1"/>
          </p:cNvSpPr>
          <p:nvPr>
            <p:ph type="ftr" sz="quarter" idx="11"/>
          </p:nvPr>
        </p:nvSpPr>
        <p:spPr/>
        <p:txBody>
          <a:bodyPr/>
          <a:lstStyle>
            <a:lvl1pPr fontAlgn="ctr">
              <a:defRPr/>
            </a:lvl1pPr>
          </a:lstStyle>
          <a:p>
            <a:pPr>
              <a:defRPr/>
            </a:pPr>
            <a:endParaRPr lang="en-US"/>
          </a:p>
        </p:txBody>
      </p:sp>
      <p:sp>
        <p:nvSpPr>
          <p:cNvPr id="9" name="Rectangle 6"/>
          <p:cNvSpPr>
            <a:spLocks noGrp="1" noChangeArrowheads="1"/>
          </p:cNvSpPr>
          <p:nvPr>
            <p:ph type="sldNum" sz="quarter" idx="12"/>
          </p:nvPr>
        </p:nvSpPr>
        <p:spPr/>
        <p:txBody>
          <a:bodyPr/>
          <a:lstStyle>
            <a:lvl1pPr fontAlgn="ctr">
              <a:defRPr/>
            </a:lvl1pPr>
          </a:lstStyle>
          <a:p>
            <a:pPr>
              <a:defRPr/>
            </a:pPr>
            <a:fld id="{A56239FB-68E2-0A49-854E-70A39E0C31F8}" type="slidenum">
              <a:rPr lang="en-US"/>
              <a:pPr>
                <a:defRPr/>
              </a:pPr>
              <a:t>‹#›</a:t>
            </a:fld>
            <a:endParaRPr lang="en-US"/>
          </a:p>
        </p:txBody>
      </p:sp>
    </p:spTree>
    <p:extLst>
      <p:ext uri="{BB962C8B-B14F-4D97-AF65-F5344CB8AC3E}">
        <p14:creationId xmlns:p14="http://schemas.microsoft.com/office/powerpoint/2010/main" val="6659192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ctr">
              <a:defRPr/>
            </a:lvl1pPr>
          </a:lstStyle>
          <a:p>
            <a:pPr>
              <a:defRPr/>
            </a:pPr>
            <a:endParaRPr lang="en-US"/>
          </a:p>
        </p:txBody>
      </p:sp>
      <p:sp>
        <p:nvSpPr>
          <p:cNvPr id="4" name="Rectangle 5"/>
          <p:cNvSpPr>
            <a:spLocks noGrp="1" noChangeArrowheads="1"/>
          </p:cNvSpPr>
          <p:nvPr>
            <p:ph type="ftr" sz="quarter" idx="11"/>
          </p:nvPr>
        </p:nvSpPr>
        <p:spPr/>
        <p:txBody>
          <a:bodyPr/>
          <a:lstStyle>
            <a:lvl1pPr fontAlgn="ctr">
              <a:defRPr/>
            </a:lvl1pPr>
          </a:lstStyle>
          <a:p>
            <a:pPr>
              <a:defRPr/>
            </a:pPr>
            <a:endParaRPr lang="en-US"/>
          </a:p>
        </p:txBody>
      </p:sp>
      <p:sp>
        <p:nvSpPr>
          <p:cNvPr id="5" name="Rectangle 6"/>
          <p:cNvSpPr>
            <a:spLocks noGrp="1" noChangeArrowheads="1"/>
          </p:cNvSpPr>
          <p:nvPr>
            <p:ph type="sldNum" sz="quarter" idx="12"/>
          </p:nvPr>
        </p:nvSpPr>
        <p:spPr/>
        <p:txBody>
          <a:bodyPr/>
          <a:lstStyle>
            <a:lvl1pPr fontAlgn="ctr">
              <a:defRPr/>
            </a:lvl1pPr>
          </a:lstStyle>
          <a:p>
            <a:pPr>
              <a:defRPr/>
            </a:pPr>
            <a:fld id="{DB82AE24-10D7-7845-B91E-92ACF6B1949A}" type="slidenum">
              <a:rPr lang="en-US"/>
              <a:pPr>
                <a:defRPr/>
              </a:pPr>
              <a:t>‹#›</a:t>
            </a:fld>
            <a:endParaRPr lang="en-US"/>
          </a:p>
        </p:txBody>
      </p:sp>
    </p:spTree>
    <p:extLst>
      <p:ext uri="{BB962C8B-B14F-4D97-AF65-F5344CB8AC3E}">
        <p14:creationId xmlns:p14="http://schemas.microsoft.com/office/powerpoint/2010/main" val="39867953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ctr">
              <a:defRPr/>
            </a:lvl1pPr>
          </a:lstStyle>
          <a:p>
            <a:pPr>
              <a:defRPr/>
            </a:pPr>
            <a:endParaRPr lang="en-US"/>
          </a:p>
        </p:txBody>
      </p:sp>
      <p:sp>
        <p:nvSpPr>
          <p:cNvPr id="3" name="Rectangle 5"/>
          <p:cNvSpPr>
            <a:spLocks noGrp="1" noChangeArrowheads="1"/>
          </p:cNvSpPr>
          <p:nvPr>
            <p:ph type="ftr" sz="quarter" idx="11"/>
          </p:nvPr>
        </p:nvSpPr>
        <p:spPr/>
        <p:txBody>
          <a:bodyPr/>
          <a:lstStyle>
            <a:lvl1pPr fontAlgn="ctr">
              <a:defRPr/>
            </a:lvl1pPr>
          </a:lstStyle>
          <a:p>
            <a:pPr>
              <a:defRPr/>
            </a:pPr>
            <a:endParaRPr lang="en-US"/>
          </a:p>
        </p:txBody>
      </p:sp>
      <p:sp>
        <p:nvSpPr>
          <p:cNvPr id="4" name="Rectangle 6"/>
          <p:cNvSpPr>
            <a:spLocks noGrp="1" noChangeArrowheads="1"/>
          </p:cNvSpPr>
          <p:nvPr>
            <p:ph type="sldNum" sz="quarter" idx="12"/>
          </p:nvPr>
        </p:nvSpPr>
        <p:spPr/>
        <p:txBody>
          <a:bodyPr/>
          <a:lstStyle>
            <a:lvl1pPr fontAlgn="ctr">
              <a:defRPr/>
            </a:lvl1pPr>
          </a:lstStyle>
          <a:p>
            <a:pPr>
              <a:defRPr/>
            </a:pPr>
            <a:fld id="{0D653039-F2D8-274E-9137-7AB845D36732}" type="slidenum">
              <a:rPr lang="en-US"/>
              <a:pPr>
                <a:defRPr/>
              </a:pPr>
              <a:t>‹#›</a:t>
            </a:fld>
            <a:endParaRPr lang="en-US"/>
          </a:p>
        </p:txBody>
      </p:sp>
    </p:spTree>
    <p:extLst>
      <p:ext uri="{BB962C8B-B14F-4D97-AF65-F5344CB8AC3E}">
        <p14:creationId xmlns:p14="http://schemas.microsoft.com/office/powerpoint/2010/main" val="24128519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ctr">
              <a:defRPr/>
            </a:lvl1pPr>
          </a:lstStyle>
          <a:p>
            <a:pPr>
              <a:defRPr/>
            </a:pPr>
            <a:endParaRPr lang="en-US"/>
          </a:p>
        </p:txBody>
      </p:sp>
      <p:sp>
        <p:nvSpPr>
          <p:cNvPr id="6" name="Rectangle 5"/>
          <p:cNvSpPr>
            <a:spLocks noGrp="1" noChangeArrowheads="1"/>
          </p:cNvSpPr>
          <p:nvPr>
            <p:ph type="ftr" sz="quarter" idx="11"/>
          </p:nvPr>
        </p:nvSpPr>
        <p:spPr/>
        <p:txBody>
          <a:bodyPr/>
          <a:lstStyle>
            <a:lvl1pPr fontAlgn="ctr">
              <a:defRPr/>
            </a:lvl1pPr>
          </a:lstStyle>
          <a:p>
            <a:pPr>
              <a:defRPr/>
            </a:pPr>
            <a:endParaRPr lang="en-US"/>
          </a:p>
        </p:txBody>
      </p:sp>
      <p:sp>
        <p:nvSpPr>
          <p:cNvPr id="7" name="Rectangle 6"/>
          <p:cNvSpPr>
            <a:spLocks noGrp="1" noChangeArrowheads="1"/>
          </p:cNvSpPr>
          <p:nvPr>
            <p:ph type="sldNum" sz="quarter" idx="12"/>
          </p:nvPr>
        </p:nvSpPr>
        <p:spPr/>
        <p:txBody>
          <a:bodyPr/>
          <a:lstStyle>
            <a:lvl1pPr fontAlgn="ctr">
              <a:defRPr/>
            </a:lvl1pPr>
          </a:lstStyle>
          <a:p>
            <a:pPr>
              <a:defRPr/>
            </a:pPr>
            <a:fld id="{8E115ECC-C158-6048-B07A-3F72CA6FFB6B}" type="slidenum">
              <a:rPr lang="en-US"/>
              <a:pPr>
                <a:defRPr/>
              </a:pPr>
              <a:t>‹#›</a:t>
            </a:fld>
            <a:endParaRPr lang="en-US"/>
          </a:p>
        </p:txBody>
      </p:sp>
    </p:spTree>
    <p:extLst>
      <p:ext uri="{BB962C8B-B14F-4D97-AF65-F5344CB8AC3E}">
        <p14:creationId xmlns:p14="http://schemas.microsoft.com/office/powerpoint/2010/main" val="1048189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FD503418-74E4-5D49-B0BE-3094617E7EEC}" type="slidenum">
              <a:rPr lang="en-US"/>
              <a:pPr/>
              <a:t>‹#›</a:t>
            </a:fld>
            <a:endParaRPr lang="en-US"/>
          </a:p>
        </p:txBody>
      </p:sp>
    </p:spTree>
    <p:extLst>
      <p:ext uri="{BB962C8B-B14F-4D97-AF65-F5344CB8AC3E}">
        <p14:creationId xmlns:p14="http://schemas.microsoft.com/office/powerpoint/2010/main" val="36972773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ctr">
              <a:defRPr/>
            </a:lvl1pPr>
          </a:lstStyle>
          <a:p>
            <a:pPr>
              <a:defRPr/>
            </a:pPr>
            <a:endParaRPr lang="en-US"/>
          </a:p>
        </p:txBody>
      </p:sp>
      <p:sp>
        <p:nvSpPr>
          <p:cNvPr id="6" name="Rectangle 5"/>
          <p:cNvSpPr>
            <a:spLocks noGrp="1" noChangeArrowheads="1"/>
          </p:cNvSpPr>
          <p:nvPr>
            <p:ph type="ftr" sz="quarter" idx="11"/>
          </p:nvPr>
        </p:nvSpPr>
        <p:spPr/>
        <p:txBody>
          <a:bodyPr/>
          <a:lstStyle>
            <a:lvl1pPr fontAlgn="ctr">
              <a:defRPr/>
            </a:lvl1pPr>
          </a:lstStyle>
          <a:p>
            <a:pPr>
              <a:defRPr/>
            </a:pPr>
            <a:endParaRPr lang="en-US"/>
          </a:p>
        </p:txBody>
      </p:sp>
      <p:sp>
        <p:nvSpPr>
          <p:cNvPr id="7" name="Rectangle 6"/>
          <p:cNvSpPr>
            <a:spLocks noGrp="1" noChangeArrowheads="1"/>
          </p:cNvSpPr>
          <p:nvPr>
            <p:ph type="sldNum" sz="quarter" idx="12"/>
          </p:nvPr>
        </p:nvSpPr>
        <p:spPr/>
        <p:txBody>
          <a:bodyPr/>
          <a:lstStyle>
            <a:lvl1pPr fontAlgn="ctr">
              <a:defRPr/>
            </a:lvl1pPr>
          </a:lstStyle>
          <a:p>
            <a:pPr>
              <a:defRPr/>
            </a:pPr>
            <a:fld id="{31659C78-CB03-1B49-B531-9917241FD986}" type="slidenum">
              <a:rPr lang="en-US"/>
              <a:pPr>
                <a:defRPr/>
              </a:pPr>
              <a:t>‹#›</a:t>
            </a:fld>
            <a:endParaRPr lang="en-US"/>
          </a:p>
        </p:txBody>
      </p:sp>
    </p:spTree>
    <p:extLst>
      <p:ext uri="{BB962C8B-B14F-4D97-AF65-F5344CB8AC3E}">
        <p14:creationId xmlns:p14="http://schemas.microsoft.com/office/powerpoint/2010/main" val="3731549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ctr">
              <a:defRPr/>
            </a:lvl1pPr>
          </a:lstStyle>
          <a:p>
            <a:pPr>
              <a:defRPr/>
            </a:pPr>
            <a:endParaRPr lang="en-US"/>
          </a:p>
        </p:txBody>
      </p:sp>
      <p:sp>
        <p:nvSpPr>
          <p:cNvPr id="5" name="Rectangle 5"/>
          <p:cNvSpPr>
            <a:spLocks noGrp="1" noChangeArrowheads="1"/>
          </p:cNvSpPr>
          <p:nvPr>
            <p:ph type="ftr" sz="quarter" idx="11"/>
          </p:nvPr>
        </p:nvSpPr>
        <p:spPr/>
        <p:txBody>
          <a:bodyPr/>
          <a:lstStyle>
            <a:lvl1pPr fontAlgn="ctr">
              <a:defRPr/>
            </a:lvl1pPr>
          </a:lstStyle>
          <a:p>
            <a:pPr>
              <a:defRPr/>
            </a:pPr>
            <a:endParaRPr lang="en-US"/>
          </a:p>
        </p:txBody>
      </p:sp>
      <p:sp>
        <p:nvSpPr>
          <p:cNvPr id="6" name="Rectangle 6"/>
          <p:cNvSpPr>
            <a:spLocks noGrp="1" noChangeArrowheads="1"/>
          </p:cNvSpPr>
          <p:nvPr>
            <p:ph type="sldNum" sz="quarter" idx="12"/>
          </p:nvPr>
        </p:nvSpPr>
        <p:spPr/>
        <p:txBody>
          <a:bodyPr/>
          <a:lstStyle>
            <a:lvl1pPr fontAlgn="ctr">
              <a:defRPr/>
            </a:lvl1pPr>
          </a:lstStyle>
          <a:p>
            <a:pPr>
              <a:defRPr/>
            </a:pPr>
            <a:fld id="{2BC260C5-B69F-EB41-B354-03BFDCBD9DE6}" type="slidenum">
              <a:rPr lang="en-US"/>
              <a:pPr>
                <a:defRPr/>
              </a:pPr>
              <a:t>‹#›</a:t>
            </a:fld>
            <a:endParaRPr lang="en-US"/>
          </a:p>
        </p:txBody>
      </p:sp>
    </p:spTree>
    <p:extLst>
      <p:ext uri="{BB962C8B-B14F-4D97-AF65-F5344CB8AC3E}">
        <p14:creationId xmlns:p14="http://schemas.microsoft.com/office/powerpoint/2010/main" val="19837203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ctr">
              <a:defRPr/>
            </a:lvl1pPr>
          </a:lstStyle>
          <a:p>
            <a:pPr>
              <a:defRPr/>
            </a:pPr>
            <a:endParaRPr lang="en-US"/>
          </a:p>
        </p:txBody>
      </p:sp>
      <p:sp>
        <p:nvSpPr>
          <p:cNvPr id="5" name="Rectangle 5"/>
          <p:cNvSpPr>
            <a:spLocks noGrp="1" noChangeArrowheads="1"/>
          </p:cNvSpPr>
          <p:nvPr>
            <p:ph type="ftr" sz="quarter" idx="11"/>
          </p:nvPr>
        </p:nvSpPr>
        <p:spPr/>
        <p:txBody>
          <a:bodyPr/>
          <a:lstStyle>
            <a:lvl1pPr fontAlgn="ctr">
              <a:defRPr/>
            </a:lvl1pPr>
          </a:lstStyle>
          <a:p>
            <a:pPr>
              <a:defRPr/>
            </a:pPr>
            <a:endParaRPr lang="en-US"/>
          </a:p>
        </p:txBody>
      </p:sp>
      <p:sp>
        <p:nvSpPr>
          <p:cNvPr id="6" name="Rectangle 6"/>
          <p:cNvSpPr>
            <a:spLocks noGrp="1" noChangeArrowheads="1"/>
          </p:cNvSpPr>
          <p:nvPr>
            <p:ph type="sldNum" sz="quarter" idx="12"/>
          </p:nvPr>
        </p:nvSpPr>
        <p:spPr/>
        <p:txBody>
          <a:bodyPr/>
          <a:lstStyle>
            <a:lvl1pPr fontAlgn="ctr">
              <a:defRPr/>
            </a:lvl1pPr>
          </a:lstStyle>
          <a:p>
            <a:pPr>
              <a:defRPr/>
            </a:pPr>
            <a:fld id="{80A2BAD3-B201-814C-A507-A10C66A7DA5F}" type="slidenum">
              <a:rPr lang="en-US"/>
              <a:pPr>
                <a:defRPr/>
              </a:pPr>
              <a:t>‹#›</a:t>
            </a:fld>
            <a:endParaRPr lang="en-US"/>
          </a:p>
        </p:txBody>
      </p:sp>
    </p:spTree>
    <p:extLst>
      <p:ext uri="{BB962C8B-B14F-4D97-AF65-F5344CB8AC3E}">
        <p14:creationId xmlns:p14="http://schemas.microsoft.com/office/powerpoint/2010/main" val="1026578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7BFC2B47-0DA4-4336-8C11-6F3117C6BD7A}" type="slidenum">
              <a:rPr lang="en-US" altLang="en-US"/>
              <a:pPr/>
              <a:t>‹#›</a:t>
            </a:fld>
            <a:endParaRPr lang="en-US" altLang="en-US"/>
          </a:p>
        </p:txBody>
      </p:sp>
    </p:spTree>
    <p:extLst>
      <p:ext uri="{BB962C8B-B14F-4D97-AF65-F5344CB8AC3E}">
        <p14:creationId xmlns:p14="http://schemas.microsoft.com/office/powerpoint/2010/main" val="41594574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E9E622D-CB5F-41C6-B2AE-80E61F622C37}" type="slidenum">
              <a:rPr lang="en-US" altLang="en-US"/>
              <a:pPr/>
              <a:t>‹#›</a:t>
            </a:fld>
            <a:endParaRPr lang="en-US" altLang="en-US"/>
          </a:p>
        </p:txBody>
      </p:sp>
    </p:spTree>
    <p:extLst>
      <p:ext uri="{BB962C8B-B14F-4D97-AF65-F5344CB8AC3E}">
        <p14:creationId xmlns:p14="http://schemas.microsoft.com/office/powerpoint/2010/main" val="15832544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D160B3A-60EB-43BF-89D2-032548EB2689}" type="slidenum">
              <a:rPr lang="en-US" altLang="en-US"/>
              <a:pPr/>
              <a:t>‹#›</a:t>
            </a:fld>
            <a:endParaRPr lang="en-US" altLang="en-US"/>
          </a:p>
        </p:txBody>
      </p:sp>
    </p:spTree>
    <p:extLst>
      <p:ext uri="{BB962C8B-B14F-4D97-AF65-F5344CB8AC3E}">
        <p14:creationId xmlns:p14="http://schemas.microsoft.com/office/powerpoint/2010/main" val="24072188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29A7168C-9B99-473D-B814-E84C0D7443C9}" type="slidenum">
              <a:rPr lang="en-US" altLang="en-US"/>
              <a:pPr/>
              <a:t>‹#›</a:t>
            </a:fld>
            <a:endParaRPr lang="en-US" altLang="en-US"/>
          </a:p>
        </p:txBody>
      </p:sp>
    </p:spTree>
    <p:extLst>
      <p:ext uri="{BB962C8B-B14F-4D97-AF65-F5344CB8AC3E}">
        <p14:creationId xmlns:p14="http://schemas.microsoft.com/office/powerpoint/2010/main" val="28285553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D8B2F67E-D0CE-4B6C-AF1C-DE2E093D49C1}" type="slidenum">
              <a:rPr lang="en-US" altLang="en-US"/>
              <a:pPr/>
              <a:t>‹#›</a:t>
            </a:fld>
            <a:endParaRPr lang="en-US" altLang="en-US"/>
          </a:p>
        </p:txBody>
      </p:sp>
    </p:spTree>
    <p:extLst>
      <p:ext uri="{BB962C8B-B14F-4D97-AF65-F5344CB8AC3E}">
        <p14:creationId xmlns:p14="http://schemas.microsoft.com/office/powerpoint/2010/main" val="20388867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5FDA381F-F7F0-47E9-A4FC-9FA3FB92FE0D}" type="slidenum">
              <a:rPr lang="en-US" altLang="en-US"/>
              <a:pPr/>
              <a:t>‹#›</a:t>
            </a:fld>
            <a:endParaRPr lang="en-US" altLang="en-US"/>
          </a:p>
        </p:txBody>
      </p:sp>
    </p:spTree>
    <p:extLst>
      <p:ext uri="{BB962C8B-B14F-4D97-AF65-F5344CB8AC3E}">
        <p14:creationId xmlns:p14="http://schemas.microsoft.com/office/powerpoint/2010/main" val="41110454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C44B1AF3-4E37-480B-AFCB-7F793B28F4DD}" type="slidenum">
              <a:rPr lang="en-US" altLang="en-US"/>
              <a:pPr/>
              <a:t>‹#›</a:t>
            </a:fld>
            <a:endParaRPr lang="en-US" altLang="en-US"/>
          </a:p>
        </p:txBody>
      </p:sp>
    </p:spTree>
    <p:extLst>
      <p:ext uri="{BB962C8B-B14F-4D97-AF65-F5344CB8AC3E}">
        <p14:creationId xmlns:p14="http://schemas.microsoft.com/office/powerpoint/2010/main" val="1223785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7A4ABBE-8B5B-B544-A613-E7FD6ED94343}" type="slidenum">
              <a:rPr lang="en-US"/>
              <a:pPr/>
              <a:t>‹#›</a:t>
            </a:fld>
            <a:endParaRPr lang="en-US"/>
          </a:p>
        </p:txBody>
      </p:sp>
    </p:spTree>
    <p:extLst>
      <p:ext uri="{BB962C8B-B14F-4D97-AF65-F5344CB8AC3E}">
        <p14:creationId xmlns:p14="http://schemas.microsoft.com/office/powerpoint/2010/main" val="16823203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040C3E00-9BC1-4DD3-B499-AAD65EAA4FB8}" type="slidenum">
              <a:rPr lang="en-US" altLang="en-US"/>
              <a:pPr/>
              <a:t>‹#›</a:t>
            </a:fld>
            <a:endParaRPr lang="en-US" altLang="en-US"/>
          </a:p>
        </p:txBody>
      </p:sp>
    </p:spTree>
    <p:extLst>
      <p:ext uri="{BB962C8B-B14F-4D97-AF65-F5344CB8AC3E}">
        <p14:creationId xmlns:p14="http://schemas.microsoft.com/office/powerpoint/2010/main" val="41959326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306B2906-F984-4133-9C1A-8C122BAB9C5F}" type="slidenum">
              <a:rPr lang="en-US" altLang="en-US"/>
              <a:pPr/>
              <a:t>‹#›</a:t>
            </a:fld>
            <a:endParaRPr lang="en-US" altLang="en-US"/>
          </a:p>
        </p:txBody>
      </p:sp>
    </p:spTree>
    <p:extLst>
      <p:ext uri="{BB962C8B-B14F-4D97-AF65-F5344CB8AC3E}">
        <p14:creationId xmlns:p14="http://schemas.microsoft.com/office/powerpoint/2010/main" val="15905927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1B78980-5AC5-4ED3-AFF3-AA3BC1F48DEE}" type="slidenum">
              <a:rPr lang="en-US" altLang="en-US"/>
              <a:pPr/>
              <a:t>‹#›</a:t>
            </a:fld>
            <a:endParaRPr lang="en-US" altLang="en-US"/>
          </a:p>
        </p:txBody>
      </p:sp>
    </p:spTree>
    <p:extLst>
      <p:ext uri="{BB962C8B-B14F-4D97-AF65-F5344CB8AC3E}">
        <p14:creationId xmlns:p14="http://schemas.microsoft.com/office/powerpoint/2010/main" val="335356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EC2C31F1-DB52-4507-BFA8-7232784F4587}" type="slidenum">
              <a:rPr lang="en-US" altLang="en-US"/>
              <a:pPr/>
              <a:t>‹#›</a:t>
            </a:fld>
            <a:endParaRPr lang="en-US" altLang="en-US"/>
          </a:p>
        </p:txBody>
      </p:sp>
    </p:spTree>
    <p:extLst>
      <p:ext uri="{BB962C8B-B14F-4D97-AF65-F5344CB8AC3E}">
        <p14:creationId xmlns:p14="http://schemas.microsoft.com/office/powerpoint/2010/main" val="20397618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F08CE10-99A7-D446-AE85-E9E12ECD5809}" type="slidenum">
              <a:rPr lang="en-US"/>
              <a:pPr>
                <a:defRPr/>
              </a:pPr>
              <a:t>‹#›</a:t>
            </a:fld>
            <a:endParaRPr lang="en-US" dirty="0"/>
          </a:p>
        </p:txBody>
      </p:sp>
    </p:spTree>
    <p:extLst>
      <p:ext uri="{BB962C8B-B14F-4D97-AF65-F5344CB8AC3E}">
        <p14:creationId xmlns:p14="http://schemas.microsoft.com/office/powerpoint/2010/main" val="23311245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E656396-FC55-6748-97FB-81AFF441C544}" type="slidenum">
              <a:rPr lang="en-US"/>
              <a:pPr>
                <a:defRPr/>
              </a:pPr>
              <a:t>‹#›</a:t>
            </a:fld>
            <a:endParaRPr lang="en-US" dirty="0"/>
          </a:p>
        </p:txBody>
      </p:sp>
    </p:spTree>
    <p:extLst>
      <p:ext uri="{BB962C8B-B14F-4D97-AF65-F5344CB8AC3E}">
        <p14:creationId xmlns:p14="http://schemas.microsoft.com/office/powerpoint/2010/main" val="41495971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0910B8B-851D-F04D-9243-9D8E21E6512B}" type="slidenum">
              <a:rPr lang="en-US"/>
              <a:pPr>
                <a:defRPr/>
              </a:pPr>
              <a:t>‹#›</a:t>
            </a:fld>
            <a:endParaRPr lang="en-US" dirty="0"/>
          </a:p>
        </p:txBody>
      </p:sp>
    </p:spTree>
    <p:extLst>
      <p:ext uri="{BB962C8B-B14F-4D97-AF65-F5344CB8AC3E}">
        <p14:creationId xmlns:p14="http://schemas.microsoft.com/office/powerpoint/2010/main" val="36756859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083BE79-1F8C-5F42-ADC9-47368B60D649}" type="slidenum">
              <a:rPr lang="en-US"/>
              <a:pPr>
                <a:defRPr/>
              </a:pPr>
              <a:t>‹#›</a:t>
            </a:fld>
            <a:endParaRPr lang="en-US" dirty="0"/>
          </a:p>
        </p:txBody>
      </p:sp>
    </p:spTree>
    <p:extLst>
      <p:ext uri="{BB962C8B-B14F-4D97-AF65-F5344CB8AC3E}">
        <p14:creationId xmlns:p14="http://schemas.microsoft.com/office/powerpoint/2010/main" val="34582535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3371887-0497-5146-B588-649119550075}" type="slidenum">
              <a:rPr lang="en-US"/>
              <a:pPr>
                <a:defRPr/>
              </a:pPr>
              <a:t>‹#›</a:t>
            </a:fld>
            <a:endParaRPr lang="en-US" dirty="0"/>
          </a:p>
        </p:txBody>
      </p:sp>
    </p:spTree>
    <p:extLst>
      <p:ext uri="{BB962C8B-B14F-4D97-AF65-F5344CB8AC3E}">
        <p14:creationId xmlns:p14="http://schemas.microsoft.com/office/powerpoint/2010/main" val="15882626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8397B018-43CF-924E-9D3F-66FB7981FA3F}" type="slidenum">
              <a:rPr lang="en-US"/>
              <a:pPr>
                <a:defRPr/>
              </a:pPr>
              <a:t>‹#›</a:t>
            </a:fld>
            <a:endParaRPr lang="en-US" dirty="0"/>
          </a:p>
        </p:txBody>
      </p:sp>
    </p:spTree>
    <p:extLst>
      <p:ext uri="{BB962C8B-B14F-4D97-AF65-F5344CB8AC3E}">
        <p14:creationId xmlns:p14="http://schemas.microsoft.com/office/powerpoint/2010/main" val="1585660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775C0FF-C138-184B-AB2A-550212658523}" type="slidenum">
              <a:rPr lang="en-US"/>
              <a:pPr/>
              <a:t>‹#›</a:t>
            </a:fld>
            <a:endParaRPr lang="en-US"/>
          </a:p>
        </p:txBody>
      </p:sp>
    </p:spTree>
    <p:extLst>
      <p:ext uri="{BB962C8B-B14F-4D97-AF65-F5344CB8AC3E}">
        <p14:creationId xmlns:p14="http://schemas.microsoft.com/office/powerpoint/2010/main" val="13849014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92E2B15-E50E-6142-831D-79E7A602FB33}" type="slidenum">
              <a:rPr lang="en-US"/>
              <a:pPr>
                <a:defRPr/>
              </a:pPr>
              <a:t>‹#›</a:t>
            </a:fld>
            <a:endParaRPr lang="en-US" dirty="0"/>
          </a:p>
        </p:txBody>
      </p:sp>
    </p:spTree>
    <p:extLst>
      <p:ext uri="{BB962C8B-B14F-4D97-AF65-F5344CB8AC3E}">
        <p14:creationId xmlns:p14="http://schemas.microsoft.com/office/powerpoint/2010/main" val="23951427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F94900D-84FD-E149-AD81-A5E5D1A9AF69}" type="slidenum">
              <a:rPr lang="en-US"/>
              <a:pPr>
                <a:defRPr/>
              </a:pPr>
              <a:t>‹#›</a:t>
            </a:fld>
            <a:endParaRPr lang="en-US" dirty="0"/>
          </a:p>
        </p:txBody>
      </p:sp>
    </p:spTree>
    <p:extLst>
      <p:ext uri="{BB962C8B-B14F-4D97-AF65-F5344CB8AC3E}">
        <p14:creationId xmlns:p14="http://schemas.microsoft.com/office/powerpoint/2010/main" val="10036438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96C6400-4372-C740-A441-AD255E9C36DA}" type="slidenum">
              <a:rPr lang="en-US"/>
              <a:pPr>
                <a:defRPr/>
              </a:pPr>
              <a:t>‹#›</a:t>
            </a:fld>
            <a:endParaRPr lang="en-US" dirty="0"/>
          </a:p>
        </p:txBody>
      </p:sp>
    </p:spTree>
    <p:extLst>
      <p:ext uri="{BB962C8B-B14F-4D97-AF65-F5344CB8AC3E}">
        <p14:creationId xmlns:p14="http://schemas.microsoft.com/office/powerpoint/2010/main" val="38855114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4B81755-A3E7-F346-8A26-8C3108B2FB04}" type="slidenum">
              <a:rPr lang="en-US"/>
              <a:pPr>
                <a:defRPr/>
              </a:pPr>
              <a:t>‹#›</a:t>
            </a:fld>
            <a:endParaRPr lang="en-US" dirty="0"/>
          </a:p>
        </p:txBody>
      </p:sp>
    </p:spTree>
    <p:extLst>
      <p:ext uri="{BB962C8B-B14F-4D97-AF65-F5344CB8AC3E}">
        <p14:creationId xmlns:p14="http://schemas.microsoft.com/office/powerpoint/2010/main" val="14192286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5192EB1-1660-384F-8785-DF76AC756D6D}" type="slidenum">
              <a:rPr lang="en-US"/>
              <a:pPr>
                <a:defRPr/>
              </a:pPr>
              <a:t>‹#›</a:t>
            </a:fld>
            <a:endParaRPr lang="en-US" dirty="0"/>
          </a:p>
        </p:txBody>
      </p:sp>
    </p:spTree>
    <p:extLst>
      <p:ext uri="{BB962C8B-B14F-4D97-AF65-F5344CB8AC3E}">
        <p14:creationId xmlns:p14="http://schemas.microsoft.com/office/powerpoint/2010/main" val="868840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emf"/><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Times New Roman"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Times New Roman"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0D43CC6-51A9-5F41-B183-E5569239A46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Arial" charset="0"/>
          <a:ea typeface="Times New Roman" charset="0"/>
          <a:cs typeface="Times New Roman" charset="0"/>
        </a:defRPr>
      </a:lvl6pPr>
      <a:lvl7pPr marL="914400" algn="ctr" rtl="0" fontAlgn="base">
        <a:spcBef>
          <a:spcPct val="0"/>
        </a:spcBef>
        <a:spcAft>
          <a:spcPct val="0"/>
        </a:spcAft>
        <a:defRPr sz="4400">
          <a:solidFill>
            <a:schemeClr val="tx2"/>
          </a:solidFill>
          <a:latin typeface="Arial" charset="0"/>
          <a:ea typeface="Times New Roman" charset="0"/>
          <a:cs typeface="Times New Roman" charset="0"/>
        </a:defRPr>
      </a:lvl7pPr>
      <a:lvl8pPr marL="1371600" algn="ctr" rtl="0" fontAlgn="base">
        <a:spcBef>
          <a:spcPct val="0"/>
        </a:spcBef>
        <a:spcAft>
          <a:spcPct val="0"/>
        </a:spcAft>
        <a:defRPr sz="4400">
          <a:solidFill>
            <a:schemeClr val="tx2"/>
          </a:solidFill>
          <a:latin typeface="Arial" charset="0"/>
          <a:ea typeface="Times New Roman" charset="0"/>
          <a:cs typeface="Times New Roman" charset="0"/>
        </a:defRPr>
      </a:lvl8pPr>
      <a:lvl9pPr marL="1828800" algn="ctr" rtl="0" fontAlgn="base">
        <a:spcBef>
          <a:spcPct val="0"/>
        </a:spcBef>
        <a:spcAft>
          <a:spcPct val="0"/>
        </a:spcAft>
        <a:defRPr sz="4400">
          <a:solidFill>
            <a:schemeClr val="tx2"/>
          </a:solidFill>
          <a:latin typeface="Arial"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3800475" y="1789113"/>
            <a:ext cx="5340350" cy="5056187"/>
            <a:chOff x="2394" y="1127"/>
            <a:chExt cx="3364" cy="3185"/>
          </a:xfrm>
        </p:grpSpPr>
        <p:sp>
          <p:nvSpPr>
            <p:cNvPr id="32771"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Times New Roman" charset="0"/>
              </a:endParaRPr>
            </a:p>
          </p:txBody>
        </p:sp>
        <p:sp>
          <p:nvSpPr>
            <p:cNvPr id="32772"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ea typeface="Times New Roman" charset="0"/>
              </a:endParaRPr>
            </a:p>
          </p:txBody>
        </p:sp>
        <p:sp>
          <p:nvSpPr>
            <p:cNvPr id="32773"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Times New Roman" charset="0"/>
              </a:endParaRPr>
            </a:p>
          </p:txBody>
        </p:sp>
        <p:sp>
          <p:nvSpPr>
            <p:cNvPr id="32774"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32775"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Times New Roman" charset="0"/>
              </a:endParaRPr>
            </a:p>
          </p:txBody>
        </p:sp>
        <p:sp>
          <p:nvSpPr>
            <p:cNvPr id="32776"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Times New Roman" charset="0"/>
              </a:endParaRPr>
            </a:p>
          </p:txBody>
        </p:sp>
        <p:sp>
          <p:nvSpPr>
            <p:cNvPr id="32777"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Times New Roman" charset="0"/>
              </a:endParaRPr>
            </a:p>
          </p:txBody>
        </p:sp>
        <p:sp>
          <p:nvSpPr>
            <p:cNvPr id="32778"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Times New Roman" charset="0"/>
              </a:endParaRPr>
            </a:p>
          </p:txBody>
        </p:sp>
        <p:sp>
          <p:nvSpPr>
            <p:cNvPr id="32779"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Times New Roman" charset="0"/>
              </a:endParaRPr>
            </a:p>
          </p:txBody>
        </p:sp>
        <p:sp>
          <p:nvSpPr>
            <p:cNvPr id="32780"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32781"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32782"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ea typeface="Times New Roman" charset="0"/>
              </a:endParaRPr>
            </a:p>
          </p:txBody>
        </p:sp>
        <p:sp>
          <p:nvSpPr>
            <p:cNvPr id="32783"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ea typeface="Times New Roman" charset="0"/>
              </a:endParaRPr>
            </a:p>
          </p:txBody>
        </p:sp>
        <p:sp>
          <p:nvSpPr>
            <p:cNvPr id="32784"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32785"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32786"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32787"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32788"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32789"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32790"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32791"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ea typeface="Times New Roman" charset="0"/>
              </a:endParaRPr>
            </a:p>
          </p:txBody>
        </p:sp>
        <p:sp>
          <p:nvSpPr>
            <p:cNvPr id="32792"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32793"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32794"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32795"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ea typeface="Times New Roman" charset="0"/>
              </a:endParaRPr>
            </a:p>
          </p:txBody>
        </p:sp>
        <p:sp>
          <p:nvSpPr>
            <p:cNvPr id="32796"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ea typeface="Times New Roman" charset="0"/>
              </a:endParaRPr>
            </a:p>
          </p:txBody>
        </p:sp>
        <p:sp>
          <p:nvSpPr>
            <p:cNvPr id="32797"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ea typeface="Times New Roman" charset="0"/>
              </a:endParaRPr>
            </a:p>
          </p:txBody>
        </p:sp>
        <p:sp>
          <p:nvSpPr>
            <p:cNvPr id="32798"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32799"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Times New Roman" charset="0"/>
              </a:endParaRPr>
            </a:p>
          </p:txBody>
        </p:sp>
        <p:sp>
          <p:nvSpPr>
            <p:cNvPr id="32800"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ea typeface="Times New Roman" charset="0"/>
              </a:endParaRPr>
            </a:p>
          </p:txBody>
        </p:sp>
        <p:sp>
          <p:nvSpPr>
            <p:cNvPr id="32801"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Times New Roman" charset="0"/>
              </a:endParaRPr>
            </a:p>
          </p:txBody>
        </p:sp>
        <p:sp>
          <p:nvSpPr>
            <p:cNvPr id="32802"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ea typeface="Times New Roman" charset="0"/>
              </a:endParaRPr>
            </a:p>
          </p:txBody>
        </p:sp>
        <p:sp>
          <p:nvSpPr>
            <p:cNvPr id="32803"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ea typeface="Times New Roman" charset="0"/>
              </a:endParaRPr>
            </a:p>
          </p:txBody>
        </p:sp>
        <p:sp>
          <p:nvSpPr>
            <p:cNvPr id="32804"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ea typeface="Times New Roman" charset="0"/>
              </a:endParaRPr>
            </a:p>
          </p:txBody>
        </p:sp>
      </p:grpSp>
      <p:sp>
        <p:nvSpPr>
          <p:cNvPr id="32805"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2806"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2807"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n-lt"/>
                <a:ea typeface="Times New Roman" charset="0"/>
              </a:defRPr>
            </a:lvl1pPr>
          </a:lstStyle>
          <a:p>
            <a:pPr>
              <a:defRPr/>
            </a:pPr>
            <a:endParaRPr lang="en-GB"/>
          </a:p>
        </p:txBody>
      </p:sp>
      <p:sp>
        <p:nvSpPr>
          <p:cNvPr id="32808"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mn-lt"/>
                <a:ea typeface="Times New Roman" charset="0"/>
              </a:defRPr>
            </a:lvl1pPr>
          </a:lstStyle>
          <a:p>
            <a:pPr>
              <a:defRPr/>
            </a:pPr>
            <a:endParaRPr lang="en-GB"/>
          </a:p>
        </p:txBody>
      </p:sp>
      <p:sp>
        <p:nvSpPr>
          <p:cNvPr id="32809"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ahoma" charset="0"/>
              </a:defRPr>
            </a:lvl1pPr>
          </a:lstStyle>
          <a:p>
            <a:fld id="{04E08021-C650-CE41-B2B9-C79AD47B348E}" type="slidenum">
              <a:rPr lang="en-GB"/>
              <a:pPr/>
              <a:t>‹#›</a:t>
            </a:fld>
            <a:endParaRPr lang="en-GB"/>
          </a:p>
        </p:txBody>
      </p:sp>
    </p:spTree>
  </p:cSld>
  <p:clrMap bg1="dk2" tx1="lt1" bg2="dk1" tx2="lt2" accent1="accent1" accent2="accent2" accent3="accent3" accent4="accent4" accent5="accent5" accent6="accent6" hlink="hlink" folHlink="folHlink"/>
  <p:sldLayoutIdLst>
    <p:sldLayoutId id="2147483758"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1026"/>
          <p:cNvGrpSpPr>
            <a:grpSpLocks/>
          </p:cNvGrpSpPr>
          <p:nvPr/>
        </p:nvGrpSpPr>
        <p:grpSpPr bwMode="auto">
          <a:xfrm>
            <a:off x="0" y="2286000"/>
            <a:ext cx="9144000" cy="3581400"/>
            <a:chOff x="0" y="1968"/>
            <a:chExt cx="5760" cy="2256"/>
          </a:xfrm>
        </p:grpSpPr>
        <p:sp>
          <p:nvSpPr>
            <p:cNvPr id="181251"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a:effectLst/>
          </p:spPr>
          <p:txBody>
            <a:bodyPr wrap="none" anchor="ctr"/>
            <a:lstStyle/>
            <a:p>
              <a:pPr>
                <a:defRPr/>
              </a:pPr>
              <a:endParaRPr lang="en-US">
                <a:ea typeface="Times New Roman" charset="0"/>
              </a:endParaRPr>
            </a:p>
          </p:txBody>
        </p:sp>
        <p:sp>
          <p:nvSpPr>
            <p:cNvPr id="181252"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a:effectLst/>
          </p:spPr>
          <p:txBody>
            <a:bodyPr wrap="none" anchor="ctr"/>
            <a:lstStyle/>
            <a:p>
              <a:pPr>
                <a:defRPr/>
              </a:pPr>
              <a:endParaRPr lang="en-US">
                <a:ea typeface="Times New Roman" charset="0"/>
              </a:endParaRPr>
            </a:p>
          </p:txBody>
        </p:sp>
        <p:sp>
          <p:nvSpPr>
            <p:cNvPr id="181253" name="Rectangle 1029"/>
            <p:cNvSpPr>
              <a:spLocks noChangeArrowheads="1"/>
            </p:cNvSpPr>
            <p:nvPr/>
          </p:nvSpPr>
          <p:spPr bwMode="auto">
            <a:xfrm>
              <a:off x="9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54" name="Rectangle 1030"/>
            <p:cNvSpPr>
              <a:spLocks noChangeArrowheads="1"/>
            </p:cNvSpPr>
            <p:nvPr/>
          </p:nvSpPr>
          <p:spPr bwMode="auto">
            <a:xfrm>
              <a:off x="19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55" name="Rectangle 1031"/>
            <p:cNvSpPr>
              <a:spLocks noChangeArrowheads="1"/>
            </p:cNvSpPr>
            <p:nvPr/>
          </p:nvSpPr>
          <p:spPr bwMode="auto">
            <a:xfrm>
              <a:off x="28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56" name="Rectangle 1032"/>
            <p:cNvSpPr>
              <a:spLocks noChangeArrowheads="1"/>
            </p:cNvSpPr>
            <p:nvPr/>
          </p:nvSpPr>
          <p:spPr bwMode="auto">
            <a:xfrm>
              <a:off x="38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57" name="Rectangle 1033"/>
            <p:cNvSpPr>
              <a:spLocks noChangeArrowheads="1"/>
            </p:cNvSpPr>
            <p:nvPr/>
          </p:nvSpPr>
          <p:spPr bwMode="auto">
            <a:xfrm>
              <a:off x="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58" name="Rectangle 1034"/>
            <p:cNvSpPr>
              <a:spLocks noChangeArrowheads="1"/>
            </p:cNvSpPr>
            <p:nvPr/>
          </p:nvSpPr>
          <p:spPr bwMode="auto">
            <a:xfrm>
              <a:off x="48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59" name="Rectangle 1035"/>
            <p:cNvSpPr>
              <a:spLocks noChangeArrowheads="1"/>
            </p:cNvSpPr>
            <p:nvPr/>
          </p:nvSpPr>
          <p:spPr bwMode="auto">
            <a:xfrm>
              <a:off x="57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60" name="Rectangle 1036"/>
            <p:cNvSpPr>
              <a:spLocks noChangeArrowheads="1"/>
            </p:cNvSpPr>
            <p:nvPr/>
          </p:nvSpPr>
          <p:spPr bwMode="auto">
            <a:xfrm>
              <a:off x="67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61" name="Rectangle 1037"/>
            <p:cNvSpPr>
              <a:spLocks noChangeArrowheads="1"/>
            </p:cNvSpPr>
            <p:nvPr/>
          </p:nvSpPr>
          <p:spPr bwMode="auto">
            <a:xfrm>
              <a:off x="76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62" name="Rectangle 1038"/>
            <p:cNvSpPr>
              <a:spLocks noChangeArrowheads="1"/>
            </p:cNvSpPr>
            <p:nvPr/>
          </p:nvSpPr>
          <p:spPr bwMode="auto">
            <a:xfrm>
              <a:off x="86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63" name="Rectangle 1039"/>
            <p:cNvSpPr>
              <a:spLocks noChangeArrowheads="1"/>
            </p:cNvSpPr>
            <p:nvPr/>
          </p:nvSpPr>
          <p:spPr bwMode="auto">
            <a:xfrm>
              <a:off x="96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64" name="Rectangle 1040"/>
            <p:cNvSpPr>
              <a:spLocks noChangeArrowheads="1"/>
            </p:cNvSpPr>
            <p:nvPr/>
          </p:nvSpPr>
          <p:spPr bwMode="auto">
            <a:xfrm>
              <a:off x="105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65" name="Rectangle 1041"/>
            <p:cNvSpPr>
              <a:spLocks noChangeArrowheads="1"/>
            </p:cNvSpPr>
            <p:nvPr/>
          </p:nvSpPr>
          <p:spPr bwMode="auto">
            <a:xfrm>
              <a:off x="115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66" name="Rectangle 1042"/>
            <p:cNvSpPr>
              <a:spLocks noChangeArrowheads="1"/>
            </p:cNvSpPr>
            <p:nvPr/>
          </p:nvSpPr>
          <p:spPr bwMode="auto">
            <a:xfrm>
              <a:off x="124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67" name="Rectangle 1043"/>
            <p:cNvSpPr>
              <a:spLocks noChangeArrowheads="1"/>
            </p:cNvSpPr>
            <p:nvPr/>
          </p:nvSpPr>
          <p:spPr bwMode="auto">
            <a:xfrm>
              <a:off x="134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68" name="Rectangle 1044"/>
            <p:cNvSpPr>
              <a:spLocks noChangeArrowheads="1"/>
            </p:cNvSpPr>
            <p:nvPr/>
          </p:nvSpPr>
          <p:spPr bwMode="auto">
            <a:xfrm>
              <a:off x="144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69" name="Rectangle 1045"/>
            <p:cNvSpPr>
              <a:spLocks noChangeArrowheads="1"/>
            </p:cNvSpPr>
            <p:nvPr/>
          </p:nvSpPr>
          <p:spPr bwMode="auto">
            <a:xfrm>
              <a:off x="153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70" name="Rectangle 1046"/>
            <p:cNvSpPr>
              <a:spLocks noChangeArrowheads="1"/>
            </p:cNvSpPr>
            <p:nvPr/>
          </p:nvSpPr>
          <p:spPr bwMode="auto">
            <a:xfrm>
              <a:off x="1632" y="1968"/>
              <a:ext cx="96"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71" name="Rectangle 1047"/>
            <p:cNvSpPr>
              <a:spLocks noChangeArrowheads="1"/>
            </p:cNvSpPr>
            <p:nvPr/>
          </p:nvSpPr>
          <p:spPr bwMode="auto">
            <a:xfrm>
              <a:off x="172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72" name="Rectangle 1048"/>
            <p:cNvSpPr>
              <a:spLocks noChangeArrowheads="1"/>
            </p:cNvSpPr>
            <p:nvPr/>
          </p:nvSpPr>
          <p:spPr bwMode="auto">
            <a:xfrm>
              <a:off x="182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73" name="Rectangle 1049"/>
            <p:cNvSpPr>
              <a:spLocks noChangeArrowheads="1"/>
            </p:cNvSpPr>
            <p:nvPr/>
          </p:nvSpPr>
          <p:spPr bwMode="auto">
            <a:xfrm>
              <a:off x="192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74" name="Rectangle 1050"/>
            <p:cNvSpPr>
              <a:spLocks noChangeArrowheads="1"/>
            </p:cNvSpPr>
            <p:nvPr/>
          </p:nvSpPr>
          <p:spPr bwMode="auto">
            <a:xfrm>
              <a:off x="201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75" name="Rectangle 1051"/>
            <p:cNvSpPr>
              <a:spLocks noChangeArrowheads="1"/>
            </p:cNvSpPr>
            <p:nvPr/>
          </p:nvSpPr>
          <p:spPr bwMode="auto">
            <a:xfrm>
              <a:off x="211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76" name="Rectangle 1052"/>
            <p:cNvSpPr>
              <a:spLocks noChangeArrowheads="1"/>
            </p:cNvSpPr>
            <p:nvPr/>
          </p:nvSpPr>
          <p:spPr bwMode="auto">
            <a:xfrm>
              <a:off x="220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77" name="Rectangle 1053"/>
            <p:cNvSpPr>
              <a:spLocks noChangeArrowheads="1"/>
            </p:cNvSpPr>
            <p:nvPr/>
          </p:nvSpPr>
          <p:spPr bwMode="auto">
            <a:xfrm>
              <a:off x="230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78" name="Rectangle 1054"/>
            <p:cNvSpPr>
              <a:spLocks noChangeArrowheads="1"/>
            </p:cNvSpPr>
            <p:nvPr/>
          </p:nvSpPr>
          <p:spPr bwMode="auto">
            <a:xfrm>
              <a:off x="240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79" name="Rectangle 1055"/>
            <p:cNvSpPr>
              <a:spLocks noChangeArrowheads="1"/>
            </p:cNvSpPr>
            <p:nvPr/>
          </p:nvSpPr>
          <p:spPr bwMode="auto">
            <a:xfrm>
              <a:off x="249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80" name="Rectangle 1056"/>
            <p:cNvSpPr>
              <a:spLocks noChangeArrowheads="1"/>
            </p:cNvSpPr>
            <p:nvPr/>
          </p:nvSpPr>
          <p:spPr bwMode="auto">
            <a:xfrm>
              <a:off x="259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81" name="Rectangle 1057"/>
            <p:cNvSpPr>
              <a:spLocks noChangeArrowheads="1"/>
            </p:cNvSpPr>
            <p:nvPr/>
          </p:nvSpPr>
          <p:spPr bwMode="auto">
            <a:xfrm>
              <a:off x="268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82" name="Rectangle 1058"/>
            <p:cNvSpPr>
              <a:spLocks noChangeArrowheads="1"/>
            </p:cNvSpPr>
            <p:nvPr/>
          </p:nvSpPr>
          <p:spPr bwMode="auto">
            <a:xfrm>
              <a:off x="278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83" name="Rectangle 1059"/>
            <p:cNvSpPr>
              <a:spLocks noChangeArrowheads="1"/>
            </p:cNvSpPr>
            <p:nvPr/>
          </p:nvSpPr>
          <p:spPr bwMode="auto">
            <a:xfrm>
              <a:off x="288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84" name="Rectangle 1060"/>
            <p:cNvSpPr>
              <a:spLocks noChangeArrowheads="1"/>
            </p:cNvSpPr>
            <p:nvPr/>
          </p:nvSpPr>
          <p:spPr bwMode="auto">
            <a:xfrm>
              <a:off x="297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85" name="Rectangle 1061"/>
            <p:cNvSpPr>
              <a:spLocks noChangeArrowheads="1"/>
            </p:cNvSpPr>
            <p:nvPr/>
          </p:nvSpPr>
          <p:spPr bwMode="auto">
            <a:xfrm>
              <a:off x="307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86" name="Rectangle 1062"/>
            <p:cNvSpPr>
              <a:spLocks noChangeArrowheads="1"/>
            </p:cNvSpPr>
            <p:nvPr/>
          </p:nvSpPr>
          <p:spPr bwMode="auto">
            <a:xfrm>
              <a:off x="316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87" name="Rectangle 1063"/>
            <p:cNvSpPr>
              <a:spLocks noChangeArrowheads="1"/>
            </p:cNvSpPr>
            <p:nvPr/>
          </p:nvSpPr>
          <p:spPr bwMode="auto">
            <a:xfrm>
              <a:off x="326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88" name="Rectangle 1064"/>
            <p:cNvSpPr>
              <a:spLocks noChangeArrowheads="1"/>
            </p:cNvSpPr>
            <p:nvPr/>
          </p:nvSpPr>
          <p:spPr bwMode="auto">
            <a:xfrm>
              <a:off x="336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89" name="Rectangle 1065"/>
            <p:cNvSpPr>
              <a:spLocks noChangeArrowheads="1"/>
            </p:cNvSpPr>
            <p:nvPr/>
          </p:nvSpPr>
          <p:spPr bwMode="auto">
            <a:xfrm>
              <a:off x="345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90" name="Rectangle 1066"/>
            <p:cNvSpPr>
              <a:spLocks noChangeArrowheads="1"/>
            </p:cNvSpPr>
            <p:nvPr/>
          </p:nvSpPr>
          <p:spPr bwMode="auto">
            <a:xfrm>
              <a:off x="355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91" name="Rectangle 1067"/>
            <p:cNvSpPr>
              <a:spLocks noChangeArrowheads="1"/>
            </p:cNvSpPr>
            <p:nvPr/>
          </p:nvSpPr>
          <p:spPr bwMode="auto">
            <a:xfrm>
              <a:off x="364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92" name="Rectangle 1068"/>
            <p:cNvSpPr>
              <a:spLocks noChangeArrowheads="1"/>
            </p:cNvSpPr>
            <p:nvPr/>
          </p:nvSpPr>
          <p:spPr bwMode="auto">
            <a:xfrm>
              <a:off x="374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93" name="Rectangle 1069"/>
            <p:cNvSpPr>
              <a:spLocks noChangeArrowheads="1"/>
            </p:cNvSpPr>
            <p:nvPr/>
          </p:nvSpPr>
          <p:spPr bwMode="auto">
            <a:xfrm>
              <a:off x="3792" y="1968"/>
              <a:ext cx="96"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94" name="Rectangle 1070"/>
            <p:cNvSpPr>
              <a:spLocks noChangeArrowheads="1"/>
            </p:cNvSpPr>
            <p:nvPr/>
          </p:nvSpPr>
          <p:spPr bwMode="auto">
            <a:xfrm>
              <a:off x="393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95" name="Rectangle 1071"/>
            <p:cNvSpPr>
              <a:spLocks noChangeArrowheads="1"/>
            </p:cNvSpPr>
            <p:nvPr/>
          </p:nvSpPr>
          <p:spPr bwMode="auto">
            <a:xfrm>
              <a:off x="403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96" name="Rectangle 1072"/>
            <p:cNvSpPr>
              <a:spLocks noChangeArrowheads="1"/>
            </p:cNvSpPr>
            <p:nvPr/>
          </p:nvSpPr>
          <p:spPr bwMode="auto">
            <a:xfrm>
              <a:off x="412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97" name="Rectangle 1073"/>
            <p:cNvSpPr>
              <a:spLocks noChangeArrowheads="1"/>
            </p:cNvSpPr>
            <p:nvPr/>
          </p:nvSpPr>
          <p:spPr bwMode="auto">
            <a:xfrm>
              <a:off x="422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98" name="Rectangle 1074"/>
            <p:cNvSpPr>
              <a:spLocks noChangeArrowheads="1"/>
            </p:cNvSpPr>
            <p:nvPr/>
          </p:nvSpPr>
          <p:spPr bwMode="auto">
            <a:xfrm>
              <a:off x="432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299" name="Rectangle 1075"/>
            <p:cNvSpPr>
              <a:spLocks noChangeArrowheads="1"/>
            </p:cNvSpPr>
            <p:nvPr/>
          </p:nvSpPr>
          <p:spPr bwMode="auto">
            <a:xfrm>
              <a:off x="441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300" name="Rectangle 1076"/>
            <p:cNvSpPr>
              <a:spLocks noChangeArrowheads="1"/>
            </p:cNvSpPr>
            <p:nvPr/>
          </p:nvSpPr>
          <p:spPr bwMode="auto">
            <a:xfrm>
              <a:off x="451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301" name="Rectangle 1077"/>
            <p:cNvSpPr>
              <a:spLocks noChangeArrowheads="1"/>
            </p:cNvSpPr>
            <p:nvPr/>
          </p:nvSpPr>
          <p:spPr bwMode="auto">
            <a:xfrm>
              <a:off x="460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302" name="Rectangle 1078"/>
            <p:cNvSpPr>
              <a:spLocks noChangeArrowheads="1"/>
            </p:cNvSpPr>
            <p:nvPr/>
          </p:nvSpPr>
          <p:spPr bwMode="auto">
            <a:xfrm>
              <a:off x="470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303" name="Rectangle 1079"/>
            <p:cNvSpPr>
              <a:spLocks noChangeArrowheads="1"/>
            </p:cNvSpPr>
            <p:nvPr/>
          </p:nvSpPr>
          <p:spPr bwMode="auto">
            <a:xfrm>
              <a:off x="480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304" name="Rectangle 1080"/>
            <p:cNvSpPr>
              <a:spLocks noChangeArrowheads="1"/>
            </p:cNvSpPr>
            <p:nvPr/>
          </p:nvSpPr>
          <p:spPr bwMode="auto">
            <a:xfrm>
              <a:off x="489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305" name="Rectangle 1081"/>
            <p:cNvSpPr>
              <a:spLocks noChangeArrowheads="1"/>
            </p:cNvSpPr>
            <p:nvPr/>
          </p:nvSpPr>
          <p:spPr bwMode="auto">
            <a:xfrm>
              <a:off x="499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306" name="Rectangle 1082"/>
            <p:cNvSpPr>
              <a:spLocks noChangeArrowheads="1"/>
            </p:cNvSpPr>
            <p:nvPr/>
          </p:nvSpPr>
          <p:spPr bwMode="auto">
            <a:xfrm>
              <a:off x="508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307" name="Rectangle 1083"/>
            <p:cNvSpPr>
              <a:spLocks noChangeArrowheads="1"/>
            </p:cNvSpPr>
            <p:nvPr/>
          </p:nvSpPr>
          <p:spPr bwMode="auto">
            <a:xfrm>
              <a:off x="518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308" name="Rectangle 1084"/>
            <p:cNvSpPr>
              <a:spLocks noChangeArrowheads="1"/>
            </p:cNvSpPr>
            <p:nvPr/>
          </p:nvSpPr>
          <p:spPr bwMode="auto">
            <a:xfrm>
              <a:off x="5280"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309" name="Rectangle 1085"/>
            <p:cNvSpPr>
              <a:spLocks noChangeArrowheads="1"/>
            </p:cNvSpPr>
            <p:nvPr/>
          </p:nvSpPr>
          <p:spPr bwMode="auto">
            <a:xfrm>
              <a:off x="5376"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310" name="Rectangle 1086"/>
            <p:cNvSpPr>
              <a:spLocks noChangeArrowheads="1"/>
            </p:cNvSpPr>
            <p:nvPr/>
          </p:nvSpPr>
          <p:spPr bwMode="auto">
            <a:xfrm>
              <a:off x="5472"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311" name="Rectangle 1087"/>
            <p:cNvSpPr>
              <a:spLocks noChangeArrowheads="1"/>
            </p:cNvSpPr>
            <p:nvPr/>
          </p:nvSpPr>
          <p:spPr bwMode="auto">
            <a:xfrm>
              <a:off x="5568"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312" name="Rectangle 1088"/>
            <p:cNvSpPr>
              <a:spLocks noChangeArrowheads="1"/>
            </p:cNvSpPr>
            <p:nvPr/>
          </p:nvSpPr>
          <p:spPr bwMode="auto">
            <a:xfrm>
              <a:off x="5664" y="1968"/>
              <a:ext cx="48" cy="2256"/>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sp>
          <p:nvSpPr>
            <p:cNvPr id="181313" name="Rectangle 1089"/>
            <p:cNvSpPr>
              <a:spLocks noChangeArrowheads="1"/>
            </p:cNvSpPr>
            <p:nvPr/>
          </p:nvSpPr>
          <p:spPr bwMode="auto">
            <a:xfrm>
              <a:off x="0" y="2736"/>
              <a:ext cx="5760" cy="48"/>
            </a:xfrm>
            <a:prstGeom prst="rect">
              <a:avLst/>
            </a:prstGeom>
            <a:solidFill>
              <a:schemeClr val="bg1"/>
            </a:solidFill>
            <a:ln w="9525">
              <a:noFill/>
              <a:miter lim="800000"/>
              <a:headEnd/>
              <a:tailEnd/>
            </a:ln>
            <a:effectLst/>
          </p:spPr>
          <p:txBody>
            <a:bodyPr wrap="none" anchor="ctr"/>
            <a:lstStyle/>
            <a:p>
              <a:pPr>
                <a:defRPr/>
              </a:pPr>
              <a:endParaRPr lang="en-US">
                <a:ea typeface="Times New Roman" charset="0"/>
              </a:endParaRPr>
            </a:p>
          </p:txBody>
        </p:sp>
      </p:grpSp>
      <p:sp>
        <p:nvSpPr>
          <p:cNvPr id="27651"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7652"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8131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1" sz="1400">
                <a:latin typeface="+mn-lt"/>
                <a:ea typeface="+mn-ea"/>
                <a:cs typeface="+mn-cs"/>
              </a:defRPr>
            </a:lvl1pPr>
          </a:lstStyle>
          <a:p>
            <a:pPr>
              <a:defRPr/>
            </a:pPr>
            <a:endParaRPr lang="en-US" altLang="ja-JP"/>
          </a:p>
        </p:txBody>
      </p:sp>
      <p:sp>
        <p:nvSpPr>
          <p:cNvPr id="18131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latin typeface="+mn-lt"/>
                <a:ea typeface="+mn-ea"/>
                <a:cs typeface="+mn-cs"/>
              </a:defRPr>
            </a:lvl1pPr>
          </a:lstStyle>
          <a:p>
            <a:pPr>
              <a:defRPr/>
            </a:pPr>
            <a:endParaRPr lang="en-US" altLang="ja-JP"/>
          </a:p>
        </p:txBody>
      </p:sp>
      <p:sp>
        <p:nvSpPr>
          <p:cNvPr id="18131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latin typeface="Helvetica" charset="0"/>
                <a:ea typeface="Osaka" charset="0"/>
                <a:cs typeface="Osaka" charset="0"/>
              </a:defRPr>
            </a:lvl1pPr>
          </a:lstStyle>
          <a:p>
            <a:fld id="{9A7A5056-CDE9-3A46-BD52-14067FB6FAB2}" type="slidenum">
              <a:rPr lang="en-US" altLang="ja-JP"/>
              <a:pPr/>
              <a:t>‹#›</a:t>
            </a:fld>
            <a:endParaRPr lang="en-US" altLang="ja-JP"/>
          </a:p>
        </p:txBody>
      </p:sp>
      <p:pic>
        <p:nvPicPr>
          <p:cNvPr id="27656" name="Picture 109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759"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charset="0"/>
          <a:ea typeface="Osaka" charset="-128"/>
          <a:cs typeface="Osaka" charset="-128"/>
        </a:defRPr>
      </a:lvl2pPr>
      <a:lvl3pPr algn="l" rtl="0" eaLnBrk="0" fontAlgn="base" hangingPunct="0">
        <a:spcBef>
          <a:spcPct val="0"/>
        </a:spcBef>
        <a:spcAft>
          <a:spcPct val="0"/>
        </a:spcAft>
        <a:defRPr kumimoji="1" sz="4000">
          <a:solidFill>
            <a:schemeClr val="tx2"/>
          </a:solidFill>
          <a:latin typeface="Helvetica" charset="0"/>
          <a:ea typeface="Osaka" charset="-128"/>
          <a:cs typeface="Osaka" charset="-128"/>
        </a:defRPr>
      </a:lvl3pPr>
      <a:lvl4pPr algn="l" rtl="0" eaLnBrk="0" fontAlgn="base" hangingPunct="0">
        <a:spcBef>
          <a:spcPct val="0"/>
        </a:spcBef>
        <a:spcAft>
          <a:spcPct val="0"/>
        </a:spcAft>
        <a:defRPr kumimoji="1" sz="4000">
          <a:solidFill>
            <a:schemeClr val="tx2"/>
          </a:solidFill>
          <a:latin typeface="Helvetica" charset="0"/>
          <a:ea typeface="Osaka" charset="-128"/>
          <a:cs typeface="Osaka" charset="-128"/>
        </a:defRPr>
      </a:lvl4pPr>
      <a:lvl5pPr algn="l" rtl="0" eaLnBrk="0" fontAlgn="base" hangingPunct="0">
        <a:spcBef>
          <a:spcPct val="0"/>
        </a:spcBef>
        <a:spcAft>
          <a:spcPct val="0"/>
        </a:spcAft>
        <a:defRPr kumimoji="1" sz="4000">
          <a:solidFill>
            <a:schemeClr val="tx2"/>
          </a:solidFill>
          <a:latin typeface="Helvetica" charset="0"/>
          <a:ea typeface="Osaka" charset="-128"/>
          <a:cs typeface="Osaka" charset="-128"/>
        </a:defRPr>
      </a:lvl5pPr>
      <a:lvl6pPr marL="457200" algn="l" rtl="0" fontAlgn="base">
        <a:spcBef>
          <a:spcPct val="0"/>
        </a:spcBef>
        <a:spcAft>
          <a:spcPct val="0"/>
        </a:spcAft>
        <a:defRPr kumimoji="1" sz="4000">
          <a:solidFill>
            <a:schemeClr val="tx2"/>
          </a:solidFill>
          <a:latin typeface="Helvetica" charset="0"/>
          <a:ea typeface="Osaka" charset="-128"/>
          <a:cs typeface="Osaka" charset="-128"/>
        </a:defRPr>
      </a:lvl6pPr>
      <a:lvl7pPr marL="914400" algn="l" rtl="0" fontAlgn="base">
        <a:spcBef>
          <a:spcPct val="0"/>
        </a:spcBef>
        <a:spcAft>
          <a:spcPct val="0"/>
        </a:spcAft>
        <a:defRPr kumimoji="1" sz="4000">
          <a:solidFill>
            <a:schemeClr val="tx2"/>
          </a:solidFill>
          <a:latin typeface="Helvetica" charset="0"/>
          <a:ea typeface="Osaka" charset="-128"/>
          <a:cs typeface="Osaka" charset="-128"/>
        </a:defRPr>
      </a:lvl7pPr>
      <a:lvl8pPr marL="1371600" algn="l" rtl="0" fontAlgn="base">
        <a:spcBef>
          <a:spcPct val="0"/>
        </a:spcBef>
        <a:spcAft>
          <a:spcPct val="0"/>
        </a:spcAft>
        <a:defRPr kumimoji="1" sz="4000">
          <a:solidFill>
            <a:schemeClr val="tx2"/>
          </a:solidFill>
          <a:latin typeface="Helvetica" charset="0"/>
          <a:ea typeface="Osaka" charset="-128"/>
          <a:cs typeface="Osaka" charset="-128"/>
        </a:defRPr>
      </a:lvl8pPr>
      <a:lvl9pPr marL="1828800" algn="l" rtl="0" fontAlgn="base">
        <a:spcBef>
          <a:spcPct val="0"/>
        </a:spcBef>
        <a:spcAft>
          <a:spcPct val="0"/>
        </a:spcAft>
        <a:defRPr kumimoji="1" sz="4000">
          <a:solidFill>
            <a:schemeClr val="tx2"/>
          </a:solidFill>
          <a:latin typeface="Helvetica" charset="0"/>
          <a:ea typeface="Osaka" charset="-128"/>
          <a:cs typeface="Osaka"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Times New Roman"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Times New Roman"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0D43CC6-51A9-5F41-B183-E5569239A4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985771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Arial" charset="0"/>
          <a:ea typeface="Times New Roman" charset="0"/>
          <a:cs typeface="Times New Roman" charset="0"/>
        </a:defRPr>
      </a:lvl6pPr>
      <a:lvl7pPr marL="914400" algn="ctr" rtl="0" fontAlgn="base">
        <a:spcBef>
          <a:spcPct val="0"/>
        </a:spcBef>
        <a:spcAft>
          <a:spcPct val="0"/>
        </a:spcAft>
        <a:defRPr sz="4400">
          <a:solidFill>
            <a:schemeClr val="tx2"/>
          </a:solidFill>
          <a:latin typeface="Arial" charset="0"/>
          <a:ea typeface="Times New Roman" charset="0"/>
          <a:cs typeface="Times New Roman" charset="0"/>
        </a:defRPr>
      </a:lvl7pPr>
      <a:lvl8pPr marL="1371600" algn="ctr" rtl="0" fontAlgn="base">
        <a:spcBef>
          <a:spcPct val="0"/>
        </a:spcBef>
        <a:spcAft>
          <a:spcPct val="0"/>
        </a:spcAft>
        <a:defRPr sz="4400">
          <a:solidFill>
            <a:schemeClr val="tx2"/>
          </a:solidFill>
          <a:latin typeface="Arial" charset="0"/>
          <a:ea typeface="Times New Roman" charset="0"/>
          <a:cs typeface="Times New Roman" charset="0"/>
        </a:defRPr>
      </a:lvl8pPr>
      <a:lvl9pPr marL="1828800" algn="ctr" rtl="0" fontAlgn="base">
        <a:spcBef>
          <a:spcPct val="0"/>
        </a:spcBef>
        <a:spcAft>
          <a:spcPct val="0"/>
        </a:spcAft>
        <a:defRPr sz="4400">
          <a:solidFill>
            <a:schemeClr val="tx2"/>
          </a:solidFill>
          <a:latin typeface="Arial"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Times New Roman"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Times New Roman"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0D43CC6-51A9-5F41-B183-E5569239A4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538824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Arial" charset="0"/>
          <a:ea typeface="Times New Roman" charset="0"/>
          <a:cs typeface="Times New Roman" charset="0"/>
        </a:defRPr>
      </a:lvl6pPr>
      <a:lvl7pPr marL="914400" algn="ctr" rtl="0" fontAlgn="base">
        <a:spcBef>
          <a:spcPct val="0"/>
        </a:spcBef>
        <a:spcAft>
          <a:spcPct val="0"/>
        </a:spcAft>
        <a:defRPr sz="4400">
          <a:solidFill>
            <a:schemeClr val="tx2"/>
          </a:solidFill>
          <a:latin typeface="Arial" charset="0"/>
          <a:ea typeface="Times New Roman" charset="0"/>
          <a:cs typeface="Times New Roman" charset="0"/>
        </a:defRPr>
      </a:lvl7pPr>
      <a:lvl8pPr marL="1371600" algn="ctr" rtl="0" fontAlgn="base">
        <a:spcBef>
          <a:spcPct val="0"/>
        </a:spcBef>
        <a:spcAft>
          <a:spcPct val="0"/>
        </a:spcAft>
        <a:defRPr sz="4400">
          <a:solidFill>
            <a:schemeClr val="tx2"/>
          </a:solidFill>
          <a:latin typeface="Arial" charset="0"/>
          <a:ea typeface="Times New Roman" charset="0"/>
          <a:cs typeface="Times New Roman" charset="0"/>
        </a:defRPr>
      </a:lvl8pPr>
      <a:lvl9pPr marL="1828800" algn="ctr" rtl="0" fontAlgn="base">
        <a:spcBef>
          <a:spcPct val="0"/>
        </a:spcBef>
        <a:spcAft>
          <a:spcPct val="0"/>
        </a:spcAft>
        <a:defRPr sz="4400">
          <a:solidFill>
            <a:schemeClr val="tx2"/>
          </a:solidFill>
          <a:latin typeface="Arial"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defRPr sz="1400">
                <a:solidFill>
                  <a:srgbClr val="000000"/>
                </a:solidFill>
                <a:latin typeface="Times New Roman" pitchFamily="-12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base">
              <a:defRPr sz="1400">
                <a:solidFill>
                  <a:srgbClr val="000000"/>
                </a:solidFill>
                <a:latin typeface="Times New Roman" pitchFamily="-12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defRPr sz="1400">
                <a:solidFill>
                  <a:srgbClr val="000000"/>
                </a:solidFill>
              </a:defRPr>
            </a:lvl1pPr>
          </a:lstStyle>
          <a:p>
            <a:pPr>
              <a:defRPr/>
            </a:pPr>
            <a:fld id="{DA0DABEA-13CC-2F4A-9F03-51B6AD85AC01}"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758633512"/>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Geneva" pitchFamily="-112"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Geneva" pitchFamily="-112"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Geneva" pitchFamily="-112"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Geneva" pitchFamily="-112"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Arial"/>
          <a:ea typeface="Geneva" pitchFamily="-108" charset="-128"/>
          <a:cs typeface="Arial"/>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Arial"/>
          <a:ea typeface="Geneva" pitchFamily="-108" charset="-128"/>
          <a:cs typeface="Arial"/>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0650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fld id="{9692AAF2-86AC-46C5-9257-603B71A4C764}" type="slidenum">
              <a:rPr lang="en-US" altLang="en-US"/>
              <a:pPr/>
              <a:t>‹#›</a:t>
            </a:fld>
            <a:endParaRPr lang="en-US" altLang="en-US"/>
          </a:p>
        </p:txBody>
      </p:sp>
    </p:spTree>
    <p:extLst>
      <p:ext uri="{BB962C8B-B14F-4D97-AF65-F5344CB8AC3E}">
        <p14:creationId xmlns:p14="http://schemas.microsoft.com/office/powerpoint/2010/main" val="3391357099"/>
      </p:ext>
    </p:extLst>
  </p:cSld>
  <p:clrMap bg1="dk2" tx1="lt1" bg2="dk1"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111"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111"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F7381B6D-9B86-EA42-8D99-657DFE49BEFE}" type="slidenum">
              <a:rPr lang="en-US"/>
              <a:pPr>
                <a:defRPr/>
              </a:pPr>
              <a:t>‹#›</a:t>
            </a:fld>
            <a:endParaRPr lang="en-US" dirty="0"/>
          </a:p>
        </p:txBody>
      </p:sp>
    </p:spTree>
    <p:extLst>
      <p:ext uri="{BB962C8B-B14F-4D97-AF65-F5344CB8AC3E}">
        <p14:creationId xmlns:p14="http://schemas.microsoft.com/office/powerpoint/2010/main" val="1333426171"/>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55.jpeg"/><Relationship Id="rId4" Type="http://schemas.openxmlformats.org/officeDocument/2006/relationships/image" Target="../media/image54.jpeg"/></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55.xml.rels><?xml version="1.0" encoding="UTF-8" standalone="yes"?>
<Relationships xmlns="http://schemas.openxmlformats.org/package/2006/relationships"><Relationship Id="rId3" Type="http://schemas.openxmlformats.org/officeDocument/2006/relationships/hyperlink" Target="http://images.google.com.sg/imgres?imgurl=http://www.missourimuleco.com/Mule_pages_diaries/Dakota/P7220075.JPG&amp;imgrefurl=http://www.missourimuleco.com/mulesforsale.htm&amp;h=1024&amp;w=1360&amp;sz=904&amp;tbnid=qu35J8ByujIJ:&amp;tbnh=112&amp;tbnw=148&amp;start=64&amp;prev=/images?q=mule&amp;start=60&amp;imgsz=xxlarge&amp;hl=en&amp;lr=&amp;sa=N" TargetMode="External"/><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64.jpeg"/></Relationships>
</file>

<file path=ppt/slides/_rels/slide56.xml.rels><?xml version="1.0" encoding="UTF-8" standalone="yes"?>
<Relationships xmlns="http://schemas.openxmlformats.org/package/2006/relationships"><Relationship Id="rId3" Type="http://schemas.openxmlformats.org/officeDocument/2006/relationships/hyperlink" Target="http://images.google.com.sg/imgres?imgurl=http://www153.pair.com/jbrody/heirloom/images/jumping%20horse.jpg&amp;imgrefurl=http://www153.pair.com/jbrody/heirloom/pics/Jumping%20Horse.htm&amp;h=974&amp;w=1025&amp;sz=161&amp;tbnid=uG4b59IVzjAJ:&amp;tbnh=142&amp;tbnw=149&amp;start=8&amp;prev=/images?q=horse&amp;imgsz=xxlarge&amp;hl=en&amp;lr="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7.xml.rels><?xml version="1.0" encoding="UTF-8" standalone="yes"?>
<Relationships xmlns="http://schemas.openxmlformats.org/package/2006/relationships"><Relationship Id="rId3" Type="http://schemas.openxmlformats.org/officeDocument/2006/relationships/hyperlink" Target="http://images.google.com.sg/imgres?imgurl=http://www153.pair.com/jbrody/heirloom/images/jumping%20horse.jpg&amp;imgrefurl=http://www153.pair.com/jbrody/heirloom/pics/Jumping%20Horse.htm&amp;h=974&amp;w=1025&amp;sz=161&amp;tbnid=uG4b59IVzjAJ:&amp;tbnh=142&amp;tbnw=149&amp;start=8&amp;prev=/images?q=horse&amp;imgsz=xxlarge&amp;hl=en&amp;lr=" TargetMode="External"/><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hyperlink" Target="http://www.padfield.com/overhead.html" TargetMode="External"/><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3.xml"/><Relationship Id="rId1" Type="http://schemas.openxmlformats.org/officeDocument/2006/relationships/slideLayout" Target="../slideLayouts/slideLayout84.xml"/><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7" descr="sheep"/>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381000" y="762000"/>
            <a:ext cx="7772400" cy="1905000"/>
          </a:xfrm>
          <a:effectLst>
            <a:outerShdw blurRad="63500" dist="35921" dir="2700000" algn="ctr" rotWithShape="0">
              <a:schemeClr val="tx2">
                <a:alpha val="74998"/>
              </a:schemeClr>
            </a:outerShdw>
          </a:effectLst>
        </p:spPr>
        <p:txBody>
          <a:bodyPr/>
          <a:lstStyle/>
          <a:p>
            <a:pPr eaLnBrk="1" hangingPunct="1">
              <a:defRPr/>
            </a:pPr>
            <a:r>
              <a:rPr lang="ar-JO" sz="12900" b="1" dirty="0">
                <a:solidFill>
                  <a:srgbClr val="FFFF00"/>
                </a:solidFill>
                <a:latin typeface="Arial" panose="020B0604020202020204" pitchFamily="34" charset="0"/>
                <a:ea typeface="+mj-ea"/>
                <a:cs typeface="Arial" panose="020B0604020202020204" pitchFamily="34" charset="0"/>
              </a:rPr>
              <a:t>الحياة الريفية</a:t>
            </a:r>
            <a:endParaRPr lang="en-US" sz="12900" b="1" dirty="0">
              <a:solidFill>
                <a:srgbClr val="FFFF00"/>
              </a:solidFill>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2C0ABDDF-D894-A7EC-526B-1DEBD085C0D5}"/>
              </a:ext>
            </a:extLst>
          </p:cNvPr>
          <p:cNvSpPr>
            <a:spLocks noChangeArrowheads="1"/>
          </p:cNvSpPr>
          <p:nvPr/>
        </p:nvSpPr>
        <p:spPr bwMode="auto">
          <a:xfrm>
            <a:off x="-11860" y="6389661"/>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graphicFrame>
        <p:nvGraphicFramePr>
          <p:cNvPr id="57346" name="Object 2"/>
          <p:cNvGraphicFramePr>
            <a:graphicFrameLocks noGrp="1" noChangeAspect="1"/>
          </p:cNvGraphicFramePr>
          <p:nvPr>
            <p:ph type="body" idx="4294967295"/>
          </p:nvPr>
        </p:nvGraphicFramePr>
        <p:xfrm>
          <a:off x="4038600" y="0"/>
          <a:ext cx="4389438" cy="6858000"/>
        </p:xfrm>
        <a:graphic>
          <a:graphicData uri="http://schemas.openxmlformats.org/presentationml/2006/ole">
            <mc:AlternateContent xmlns:mc="http://schemas.openxmlformats.org/markup-compatibility/2006">
              <mc:Choice xmlns:v="urn:schemas-microsoft-com:vml" Requires="v">
                <p:oleObj name="Bitmap Image" r:id="rId3" imgW="20400000" imgH="29828571" progId="Paint.Picture">
                  <p:embed/>
                </p:oleObj>
              </mc:Choice>
              <mc:Fallback>
                <p:oleObj name="Bitmap Image" r:id="rId3" imgW="20400000" imgH="29828571"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l="17795" t="7051" r="16360" b="22531"/>
                      <a:stretch>
                        <a:fillRect/>
                      </a:stretch>
                    </p:blipFill>
                    <p:spPr bwMode="auto">
                      <a:xfrm>
                        <a:off x="4038600" y="0"/>
                        <a:ext cx="4389438"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7347" name="Rectangle 5"/>
          <p:cNvSpPr>
            <a:spLocks noGrp="1" noChangeArrowheads="1"/>
          </p:cNvSpPr>
          <p:nvPr>
            <p:ph type="title" idx="4294967295"/>
          </p:nvPr>
        </p:nvSpPr>
        <p:spPr>
          <a:xfrm>
            <a:off x="685800" y="609600"/>
            <a:ext cx="2743200" cy="2104294"/>
          </a:xfrm>
          <a:solidFill>
            <a:srgbClr val="FFFF66"/>
          </a:solidFill>
          <a:ln w="19050" cap="flat">
            <a:solidFill>
              <a:schemeClr val="tx1"/>
            </a:solidFill>
            <a:miter lim="800000"/>
            <a:headEnd/>
            <a:tailEnd/>
          </a:ln>
        </p:spPr>
        <p:txBody>
          <a:bodyPr anchor="t">
            <a:spAutoFit/>
          </a:bodyPr>
          <a:lstStyle/>
          <a:p>
            <a:pPr eaLnBrk="1" hangingPunct="1">
              <a:lnSpc>
                <a:spcPct val="125000"/>
              </a:lnSpc>
            </a:pPr>
            <a:r>
              <a:rPr lang="ar-JO" sz="3600" b="1" dirty="0">
                <a:solidFill>
                  <a:schemeClr val="tx1"/>
                </a:solidFill>
                <a:latin typeface="Arial" panose="020B0604020202020204" pitchFamily="34" charset="0"/>
                <a:cs typeface="Arial" panose="020B0604020202020204" pitchFamily="34" charset="0"/>
              </a:rPr>
              <a:t>خصائص     كنعان       المادية</a:t>
            </a:r>
            <a:endParaRPr lang="en-US" sz="3600" b="1" dirty="0">
              <a:solidFill>
                <a:schemeClr val="tx1"/>
              </a:solidFill>
              <a:latin typeface="Arial" panose="020B0604020202020204" pitchFamily="34" charset="0"/>
              <a:cs typeface="Arial" panose="020B0604020202020204" pitchFamily="34" charset="0"/>
            </a:endParaRPr>
          </a:p>
        </p:txBody>
      </p:sp>
      <p:sp>
        <p:nvSpPr>
          <p:cNvPr id="4" name="TextBox 3"/>
          <p:cNvSpPr txBox="1"/>
          <p:nvPr/>
        </p:nvSpPr>
        <p:spPr>
          <a:xfrm>
            <a:off x="8464550" y="152400"/>
            <a:ext cx="530915"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20</a:t>
            </a:r>
            <a:endParaRPr 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295400" y="381000"/>
            <a:ext cx="6553200" cy="838200"/>
          </a:xfrm>
          <a:gradFill rotWithShape="0">
            <a:gsLst>
              <a:gs pos="0">
                <a:srgbClr val="767600"/>
              </a:gs>
              <a:gs pos="50000">
                <a:srgbClr val="FFFF00"/>
              </a:gs>
              <a:gs pos="100000">
                <a:srgbClr val="767600"/>
              </a:gs>
            </a:gsLst>
            <a:lin ang="5400000" scaled="1"/>
          </a:gradFill>
        </p:spPr>
        <p:txBody>
          <a:bodyPr/>
          <a:lstStyle/>
          <a:p>
            <a:pPr eaLnBrk="1" hangingPunct="1"/>
            <a:r>
              <a:rPr lang="ar-JO" sz="4000" b="1" dirty="0">
                <a:solidFill>
                  <a:schemeClr val="tx1"/>
                </a:solidFill>
                <a:latin typeface="Arial" panose="020B0604020202020204" pitchFamily="34" charset="0"/>
                <a:cs typeface="Arial" panose="020B0604020202020204" pitchFamily="34" charset="0"/>
              </a:rPr>
              <a:t>المواسم</a:t>
            </a:r>
            <a:endParaRPr lang="en-US" sz="4000" b="1" dirty="0">
              <a:solidFill>
                <a:schemeClr val="tx1"/>
              </a:solidFill>
              <a:latin typeface="Arial" panose="020B0604020202020204" pitchFamily="34" charset="0"/>
              <a:cs typeface="Arial" panose="020B0604020202020204" pitchFamily="34" charset="0"/>
            </a:endParaRPr>
          </a:p>
        </p:txBody>
      </p:sp>
      <p:sp>
        <p:nvSpPr>
          <p:cNvPr id="59395" name="Text Box 3"/>
          <p:cNvSpPr txBox="1">
            <a:spLocks noChangeArrowheads="1"/>
          </p:cNvSpPr>
          <p:nvPr/>
        </p:nvSpPr>
        <p:spPr bwMode="auto">
          <a:xfrm>
            <a:off x="152400" y="1522413"/>
            <a:ext cx="8931275" cy="385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17663" indent="-1617663"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r" rtl="1" eaLnBrk="1" hangingPunct="1">
              <a:spcBef>
                <a:spcPct val="20000"/>
              </a:spcBef>
            </a:pPr>
            <a:r>
              <a:rPr lang="ar-JO" b="1" dirty="0">
                <a:solidFill>
                  <a:schemeClr val="bg1"/>
                </a:solidFill>
                <a:latin typeface="Arial" panose="020B0604020202020204" pitchFamily="34" charset="0"/>
                <a:cs typeface="Arial" panose="020B0604020202020204" pitchFamily="34" charset="0"/>
              </a:rPr>
              <a:t>كانون ثاني</a:t>
            </a:r>
            <a:r>
              <a:rPr lang="en-US" b="1" dirty="0">
                <a:solidFill>
                  <a:schemeClr val="bg1"/>
                </a:solidFill>
                <a:latin typeface="Arial" panose="020B0604020202020204" pitchFamily="34" charset="0"/>
                <a:cs typeface="Arial" panose="020B0604020202020204" pitchFamily="34" charset="0"/>
              </a:rPr>
              <a:t>	</a:t>
            </a:r>
            <a:r>
              <a:rPr lang="ar-JO" b="1" dirty="0">
                <a:solidFill>
                  <a:schemeClr val="bg1"/>
                </a:solidFill>
                <a:latin typeface="Arial" panose="020B0604020202020204" pitchFamily="34" charset="0"/>
                <a:cs typeface="Arial" panose="020B0604020202020204" pitchFamily="34" charset="0"/>
              </a:rPr>
              <a:t>أبرد شهر، مظلم وكئيب مع هطول أمطار غزيرة</a:t>
            </a:r>
            <a:endParaRPr lang="en-US" b="1" dirty="0">
              <a:solidFill>
                <a:schemeClr val="bg1"/>
              </a:solidFill>
              <a:latin typeface="Arial" panose="020B0604020202020204" pitchFamily="34" charset="0"/>
              <a:cs typeface="Arial" panose="020B0604020202020204" pitchFamily="34" charset="0"/>
            </a:endParaRPr>
          </a:p>
          <a:p>
            <a:pPr algn="r" rtl="1" eaLnBrk="1" hangingPunct="1">
              <a:spcBef>
                <a:spcPct val="20000"/>
              </a:spcBef>
            </a:pPr>
            <a:endParaRPr lang="en-US" sz="1200" b="1" dirty="0">
              <a:solidFill>
                <a:schemeClr val="bg1"/>
              </a:solidFill>
              <a:latin typeface="Arial" panose="020B0604020202020204" pitchFamily="34" charset="0"/>
              <a:cs typeface="Arial" panose="020B0604020202020204" pitchFamily="34" charset="0"/>
            </a:endParaRPr>
          </a:p>
          <a:p>
            <a:pPr algn="r" rtl="1" eaLnBrk="1" hangingPunct="1">
              <a:spcBef>
                <a:spcPct val="20000"/>
              </a:spcBef>
            </a:pPr>
            <a:r>
              <a:rPr lang="ar-JO" b="1" dirty="0">
                <a:solidFill>
                  <a:schemeClr val="bg1"/>
                </a:solidFill>
                <a:latin typeface="Arial" panose="020B0604020202020204" pitchFamily="34" charset="0"/>
                <a:cs typeface="Arial" panose="020B0604020202020204" pitchFamily="34" charset="0"/>
              </a:rPr>
              <a:t>شباط</a:t>
            </a:r>
            <a:r>
              <a:rPr lang="en-US" b="1" dirty="0">
                <a:solidFill>
                  <a:schemeClr val="bg1"/>
                </a:solidFill>
                <a:latin typeface="Arial" panose="020B0604020202020204" pitchFamily="34" charset="0"/>
                <a:cs typeface="Arial" panose="020B0604020202020204" pitchFamily="34" charset="0"/>
              </a:rPr>
              <a:t>	</a:t>
            </a:r>
            <a:r>
              <a:rPr lang="ar-JO" b="1" dirty="0">
                <a:solidFill>
                  <a:schemeClr val="bg1"/>
                </a:solidFill>
                <a:latin typeface="Arial" panose="020B0604020202020204" pitchFamily="34" charset="0"/>
                <a:cs typeface="Arial" panose="020B0604020202020204" pitchFamily="34" charset="0"/>
              </a:rPr>
              <a:t>تتناوب الأيام الممطرة والأيام المشمسة بشكل متكرر</a:t>
            </a:r>
          </a:p>
          <a:p>
            <a:pPr algn="r" rtl="1" eaLnBrk="1" hangingPunct="1">
              <a:spcBef>
                <a:spcPct val="20000"/>
              </a:spcBef>
            </a:pPr>
            <a:endParaRPr lang="en-US" sz="1200" b="1" dirty="0">
              <a:solidFill>
                <a:schemeClr val="bg1"/>
              </a:solidFill>
              <a:latin typeface="Arial" panose="020B0604020202020204" pitchFamily="34" charset="0"/>
              <a:cs typeface="Arial" panose="020B0604020202020204" pitchFamily="34" charset="0"/>
            </a:endParaRPr>
          </a:p>
          <a:p>
            <a:pPr algn="r" rtl="1" eaLnBrk="1" hangingPunct="1">
              <a:spcBef>
                <a:spcPct val="20000"/>
              </a:spcBef>
            </a:pPr>
            <a:r>
              <a:rPr lang="ar-JO" b="1" dirty="0">
                <a:solidFill>
                  <a:schemeClr val="bg1"/>
                </a:solidFill>
                <a:latin typeface="Arial" panose="020B0604020202020204" pitchFamily="34" charset="0"/>
                <a:cs typeface="Arial" panose="020B0604020202020204" pitchFamily="34" charset="0"/>
              </a:rPr>
              <a:t>آذار</a:t>
            </a:r>
            <a:r>
              <a:rPr lang="en-US" b="1" dirty="0">
                <a:solidFill>
                  <a:schemeClr val="bg1"/>
                </a:solidFill>
                <a:latin typeface="Arial" panose="020B0604020202020204" pitchFamily="34" charset="0"/>
                <a:cs typeface="Arial" panose="020B0604020202020204" pitchFamily="34" charset="0"/>
              </a:rPr>
              <a:t>	</a:t>
            </a:r>
            <a:r>
              <a:rPr lang="ar-JO" b="1" dirty="0">
                <a:solidFill>
                  <a:schemeClr val="bg1"/>
                </a:solidFill>
                <a:latin typeface="Arial" panose="020B0604020202020204" pitchFamily="34" charset="0"/>
                <a:cs typeface="Arial" panose="020B0604020202020204" pitchFamily="34" charset="0"/>
              </a:rPr>
              <a:t>المزيد من أشعة الشمس ولكن الرياح شديدة للغاية</a:t>
            </a:r>
            <a:endParaRPr lang="en-US" b="1" dirty="0">
              <a:solidFill>
                <a:schemeClr val="bg1"/>
              </a:solidFill>
              <a:latin typeface="Arial" panose="020B0604020202020204" pitchFamily="34" charset="0"/>
              <a:cs typeface="Arial" panose="020B0604020202020204" pitchFamily="34" charset="0"/>
            </a:endParaRPr>
          </a:p>
          <a:p>
            <a:pPr algn="r" rtl="1" eaLnBrk="1" hangingPunct="1">
              <a:spcBef>
                <a:spcPct val="20000"/>
              </a:spcBef>
              <a:buFontTx/>
              <a:buChar char="•"/>
            </a:pPr>
            <a:endParaRPr lang="en-US" sz="1200" b="1" dirty="0">
              <a:solidFill>
                <a:schemeClr val="bg1"/>
              </a:solidFill>
              <a:latin typeface="Arial" panose="020B0604020202020204" pitchFamily="34" charset="0"/>
              <a:cs typeface="Arial" panose="020B0604020202020204" pitchFamily="34" charset="0"/>
            </a:endParaRPr>
          </a:p>
          <a:p>
            <a:pPr algn="r" rtl="1" eaLnBrk="1" hangingPunct="1">
              <a:spcBef>
                <a:spcPct val="20000"/>
              </a:spcBef>
            </a:pPr>
            <a:r>
              <a:rPr lang="ar-JO" b="1" dirty="0">
                <a:solidFill>
                  <a:schemeClr val="bg1"/>
                </a:solidFill>
                <a:latin typeface="Arial" panose="020B0604020202020204" pitchFamily="34" charset="0"/>
                <a:cs typeface="Arial" panose="020B0604020202020204" pitchFamily="34" charset="0"/>
              </a:rPr>
              <a:t>نيسان</a:t>
            </a:r>
            <a:r>
              <a:rPr lang="en-US" b="1" dirty="0">
                <a:solidFill>
                  <a:schemeClr val="bg1"/>
                </a:solidFill>
                <a:latin typeface="Arial" panose="020B0604020202020204" pitchFamily="34" charset="0"/>
                <a:cs typeface="Arial" panose="020B0604020202020204" pitchFamily="34" charset="0"/>
              </a:rPr>
              <a:t>	</a:t>
            </a:r>
            <a:r>
              <a:rPr lang="ar-JO" b="1" dirty="0">
                <a:solidFill>
                  <a:schemeClr val="bg1"/>
                </a:solidFill>
                <a:latin typeface="Arial" panose="020B0604020202020204" pitchFamily="34" charset="0"/>
                <a:cs typeface="Arial" panose="020B0604020202020204" pitchFamily="34" charset="0"/>
              </a:rPr>
              <a:t>الشهر الأكثر خضرة. تهب الرياح الصحراوية الجافة عدة مرات خلال هذا الشهر لمدة 3 أيام في كل مرة، مما يؤدي إلى إذابة الثلوج وتسريع عملية الغطاء النباتي.</a:t>
            </a:r>
          </a:p>
          <a:p>
            <a:pPr algn="r" rtl="1" eaLnBrk="1" hangingPunct="1">
              <a:spcBef>
                <a:spcPct val="20000"/>
              </a:spcBef>
            </a:pPr>
            <a:endParaRPr lang="en-US" sz="1200" b="1" dirty="0">
              <a:solidFill>
                <a:schemeClr val="bg1"/>
              </a:solidFill>
              <a:latin typeface="Arial" panose="020B0604020202020204" pitchFamily="34" charset="0"/>
              <a:cs typeface="Arial" panose="020B0604020202020204" pitchFamily="34" charset="0"/>
            </a:endParaRPr>
          </a:p>
          <a:p>
            <a:pPr algn="r" rtl="1" eaLnBrk="1" hangingPunct="1">
              <a:spcBef>
                <a:spcPct val="20000"/>
              </a:spcBef>
            </a:pPr>
            <a:r>
              <a:rPr lang="ar-JO" b="1" dirty="0">
                <a:solidFill>
                  <a:schemeClr val="bg1"/>
                </a:solidFill>
                <a:latin typeface="Arial" panose="020B0604020202020204" pitchFamily="34" charset="0"/>
                <a:cs typeface="Arial" panose="020B0604020202020204" pitchFamily="34" charset="0"/>
              </a:rPr>
              <a:t>أيار</a:t>
            </a:r>
            <a:r>
              <a:rPr lang="en-US" b="1" dirty="0">
                <a:solidFill>
                  <a:schemeClr val="bg1"/>
                </a:solidFill>
                <a:latin typeface="Arial" panose="020B0604020202020204" pitchFamily="34" charset="0"/>
                <a:cs typeface="Arial" panose="020B0604020202020204" pitchFamily="34" charset="0"/>
              </a:rPr>
              <a:t>	</a:t>
            </a:r>
            <a:r>
              <a:rPr lang="ar-JO" b="1" dirty="0">
                <a:solidFill>
                  <a:schemeClr val="bg1"/>
                </a:solidFill>
                <a:latin typeface="Arial" panose="020B0604020202020204" pitchFamily="34" charset="0"/>
                <a:cs typeface="Arial" panose="020B0604020202020204" pitchFamily="34" charset="0"/>
              </a:rPr>
              <a:t>تشتد الحرارة ويتوقف المطر لمدة 5 أشهر تقريبًا</a:t>
            </a:r>
            <a:endParaRPr lang="en-US" sz="2800" b="1"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8100392" y="152400"/>
            <a:ext cx="771365"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158أ</a:t>
            </a:r>
            <a:endParaRPr 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295400" y="381000"/>
            <a:ext cx="6553200" cy="838200"/>
          </a:xfrm>
          <a:gradFill rotWithShape="0">
            <a:gsLst>
              <a:gs pos="0">
                <a:srgbClr val="767600"/>
              </a:gs>
              <a:gs pos="50000">
                <a:srgbClr val="FFFF00"/>
              </a:gs>
              <a:gs pos="100000">
                <a:srgbClr val="767600"/>
              </a:gs>
            </a:gsLst>
            <a:lin ang="5400000" scaled="1"/>
          </a:gradFill>
        </p:spPr>
        <p:txBody>
          <a:bodyPr/>
          <a:lstStyle/>
          <a:p>
            <a:pPr eaLnBrk="1" hangingPunct="1"/>
            <a:r>
              <a:rPr lang="ar-JO" sz="4000" b="1" dirty="0">
                <a:solidFill>
                  <a:schemeClr val="tx1"/>
                </a:solidFill>
                <a:latin typeface="Arial" panose="020B0604020202020204" pitchFamily="34" charset="0"/>
                <a:cs typeface="Arial" panose="020B0604020202020204" pitchFamily="34" charset="0"/>
              </a:rPr>
              <a:t>المواسم</a:t>
            </a:r>
            <a:endParaRPr lang="en-US" sz="4000" b="1" dirty="0">
              <a:solidFill>
                <a:schemeClr val="tx1"/>
              </a:solidFill>
              <a:latin typeface="Arial" panose="020B0604020202020204" pitchFamily="34" charset="0"/>
              <a:cs typeface="Arial" panose="020B0604020202020204" pitchFamily="34" charset="0"/>
            </a:endParaRPr>
          </a:p>
        </p:txBody>
      </p:sp>
      <p:sp>
        <p:nvSpPr>
          <p:cNvPr id="61443" name="Text Box 3"/>
          <p:cNvSpPr txBox="1">
            <a:spLocks noChangeArrowheads="1"/>
          </p:cNvSpPr>
          <p:nvPr/>
        </p:nvSpPr>
        <p:spPr bwMode="auto">
          <a:xfrm>
            <a:off x="152400" y="1522413"/>
            <a:ext cx="8931275"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905000" indent="-1905000"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r" rtl="1" eaLnBrk="1" hangingPunct="1">
              <a:spcBef>
                <a:spcPct val="20000"/>
              </a:spcBef>
            </a:pPr>
            <a:r>
              <a:rPr lang="ar-JO" b="1" dirty="0">
                <a:solidFill>
                  <a:schemeClr val="bg1"/>
                </a:solidFill>
                <a:latin typeface="Arial" panose="020B0604020202020204" pitchFamily="34" charset="0"/>
                <a:cs typeface="Arial" panose="020B0604020202020204" pitchFamily="34" charset="0"/>
              </a:rPr>
              <a:t>حزيران</a:t>
            </a:r>
            <a:r>
              <a:rPr lang="en-US" b="1" dirty="0">
                <a:solidFill>
                  <a:schemeClr val="bg1"/>
                </a:solidFill>
                <a:latin typeface="Arial" panose="020B0604020202020204" pitchFamily="34" charset="0"/>
                <a:cs typeface="Arial" panose="020B0604020202020204" pitchFamily="34" charset="0"/>
              </a:rPr>
              <a:t>	</a:t>
            </a:r>
            <a:r>
              <a:rPr lang="ar-JO" b="1" dirty="0">
                <a:solidFill>
                  <a:schemeClr val="bg1"/>
                </a:solidFill>
                <a:latin typeface="Arial" panose="020B0604020202020204" pitchFamily="34" charset="0"/>
                <a:cs typeface="Arial" panose="020B0604020202020204" pitchFamily="34" charset="0"/>
              </a:rPr>
              <a:t>قاحل وجاف</a:t>
            </a:r>
            <a:endParaRPr lang="en-US" b="1" dirty="0">
              <a:solidFill>
                <a:schemeClr val="bg1"/>
              </a:solidFill>
              <a:latin typeface="Arial" panose="020B0604020202020204" pitchFamily="34" charset="0"/>
              <a:cs typeface="Arial" panose="020B0604020202020204" pitchFamily="34" charset="0"/>
            </a:endParaRPr>
          </a:p>
          <a:p>
            <a:pPr algn="r" rtl="1" eaLnBrk="1" hangingPunct="1">
              <a:spcBef>
                <a:spcPct val="20000"/>
              </a:spcBef>
            </a:pPr>
            <a:endParaRPr lang="en-US" b="1" dirty="0">
              <a:solidFill>
                <a:schemeClr val="bg1"/>
              </a:solidFill>
              <a:latin typeface="Arial" panose="020B0604020202020204" pitchFamily="34" charset="0"/>
              <a:cs typeface="Arial" panose="020B0604020202020204" pitchFamily="34" charset="0"/>
            </a:endParaRPr>
          </a:p>
          <a:p>
            <a:pPr algn="r" rtl="1" eaLnBrk="1" hangingPunct="1">
              <a:spcBef>
                <a:spcPct val="20000"/>
              </a:spcBef>
            </a:pPr>
            <a:r>
              <a:rPr lang="ar-JO" b="1" dirty="0">
                <a:solidFill>
                  <a:schemeClr val="bg1"/>
                </a:solidFill>
                <a:latin typeface="Arial" panose="020B0604020202020204" pitchFamily="34" charset="0"/>
                <a:cs typeface="Arial" panose="020B0604020202020204" pitchFamily="34" charset="0"/>
              </a:rPr>
              <a:t>تموز</a:t>
            </a:r>
            <a:r>
              <a:rPr lang="en-US" b="1" dirty="0">
                <a:solidFill>
                  <a:schemeClr val="bg1"/>
                </a:solidFill>
                <a:latin typeface="Arial" panose="020B0604020202020204" pitchFamily="34" charset="0"/>
                <a:cs typeface="Arial" panose="020B0604020202020204" pitchFamily="34" charset="0"/>
              </a:rPr>
              <a:t>	</a:t>
            </a:r>
            <a:r>
              <a:rPr lang="ar-JO" b="1" dirty="0">
                <a:solidFill>
                  <a:schemeClr val="bg1"/>
                </a:solidFill>
                <a:latin typeface="Arial" panose="020B0604020202020204" pitchFamily="34" charset="0"/>
                <a:cs typeface="Arial" panose="020B0604020202020204" pitchFamily="34" charset="0"/>
              </a:rPr>
              <a:t>حرارة شديدة يبردها النسيم الغربي</a:t>
            </a:r>
            <a:endParaRPr lang="en-US" b="1" dirty="0">
              <a:solidFill>
                <a:schemeClr val="bg1"/>
              </a:solidFill>
              <a:latin typeface="Arial" panose="020B0604020202020204" pitchFamily="34" charset="0"/>
              <a:cs typeface="Arial" panose="020B0604020202020204" pitchFamily="34" charset="0"/>
            </a:endParaRPr>
          </a:p>
          <a:p>
            <a:pPr algn="r" rtl="1" eaLnBrk="1" hangingPunct="1">
              <a:spcBef>
                <a:spcPct val="20000"/>
              </a:spcBef>
              <a:buFontTx/>
              <a:buChar char="•"/>
            </a:pPr>
            <a:endParaRPr lang="en-US" b="1" dirty="0">
              <a:solidFill>
                <a:schemeClr val="bg1"/>
              </a:solidFill>
              <a:latin typeface="Arial" panose="020B0604020202020204" pitchFamily="34" charset="0"/>
              <a:cs typeface="Arial" panose="020B0604020202020204" pitchFamily="34" charset="0"/>
            </a:endParaRPr>
          </a:p>
          <a:p>
            <a:pPr algn="r" rtl="1" eaLnBrk="1" hangingPunct="1">
              <a:spcBef>
                <a:spcPct val="20000"/>
              </a:spcBef>
            </a:pPr>
            <a:r>
              <a:rPr lang="ar-JO" b="1" dirty="0">
                <a:solidFill>
                  <a:schemeClr val="bg1"/>
                </a:solidFill>
                <a:latin typeface="Arial" panose="020B0604020202020204" pitchFamily="34" charset="0"/>
                <a:cs typeface="Arial" panose="020B0604020202020204" pitchFamily="34" charset="0"/>
              </a:rPr>
              <a:t>آب</a:t>
            </a:r>
            <a:r>
              <a:rPr lang="en-US" b="1" dirty="0">
                <a:solidFill>
                  <a:schemeClr val="bg1"/>
                </a:solidFill>
                <a:latin typeface="Arial" panose="020B0604020202020204" pitchFamily="34" charset="0"/>
                <a:cs typeface="Arial" panose="020B0604020202020204" pitchFamily="34" charset="0"/>
              </a:rPr>
              <a:t>	</a:t>
            </a:r>
            <a:r>
              <a:rPr lang="ar-JO" b="1" dirty="0">
                <a:solidFill>
                  <a:schemeClr val="bg1"/>
                </a:solidFill>
                <a:latin typeface="Arial" panose="020B0604020202020204" pitchFamily="34" charset="0"/>
                <a:cs typeface="Arial" panose="020B0604020202020204" pitchFamily="34" charset="0"/>
              </a:rPr>
              <a:t>أكثر الأشهر حرارة طول السنة</a:t>
            </a:r>
            <a:endParaRPr lang="en-US" b="1" dirty="0">
              <a:solidFill>
                <a:schemeClr val="bg1"/>
              </a:solidFill>
              <a:latin typeface="Arial" panose="020B0604020202020204" pitchFamily="34" charset="0"/>
              <a:cs typeface="Arial" panose="020B0604020202020204" pitchFamily="34" charset="0"/>
            </a:endParaRPr>
          </a:p>
          <a:p>
            <a:pPr algn="r" rtl="1" eaLnBrk="1" hangingPunct="1">
              <a:spcBef>
                <a:spcPct val="20000"/>
              </a:spcBef>
              <a:buFontTx/>
              <a:buChar char="•"/>
            </a:pPr>
            <a:endParaRPr lang="en-US" b="1" dirty="0">
              <a:solidFill>
                <a:schemeClr val="bg1"/>
              </a:solidFill>
              <a:latin typeface="Arial" panose="020B0604020202020204" pitchFamily="34" charset="0"/>
              <a:cs typeface="Arial" panose="020B0604020202020204" pitchFamily="34" charset="0"/>
            </a:endParaRPr>
          </a:p>
          <a:p>
            <a:pPr algn="r" rtl="1" eaLnBrk="1" hangingPunct="1">
              <a:spcBef>
                <a:spcPct val="20000"/>
              </a:spcBef>
            </a:pPr>
            <a:r>
              <a:rPr lang="ar-JO" b="1" dirty="0">
                <a:solidFill>
                  <a:schemeClr val="bg1"/>
                </a:solidFill>
                <a:latin typeface="Arial" panose="020B0604020202020204" pitchFamily="34" charset="0"/>
                <a:cs typeface="Arial" panose="020B0604020202020204" pitchFamily="34" charset="0"/>
              </a:rPr>
              <a:t>أيلول</a:t>
            </a:r>
            <a:r>
              <a:rPr lang="en-US" b="1" dirty="0">
                <a:solidFill>
                  <a:schemeClr val="bg1"/>
                </a:solidFill>
                <a:latin typeface="Arial" panose="020B0604020202020204" pitchFamily="34" charset="0"/>
                <a:cs typeface="Arial" panose="020B0604020202020204" pitchFamily="34" charset="0"/>
              </a:rPr>
              <a:t>	</a:t>
            </a:r>
            <a:r>
              <a:rPr lang="ar-JO" b="1" dirty="0">
                <a:solidFill>
                  <a:schemeClr val="bg1"/>
                </a:solidFill>
                <a:latin typeface="Arial" panose="020B0604020202020204" pitchFamily="34" charset="0"/>
                <a:cs typeface="Arial" panose="020B0604020202020204" pitchFamily="34" charset="0"/>
              </a:rPr>
              <a:t>اشتداد حرارة الصيف بسبب رياح الصحراء</a:t>
            </a:r>
            <a:endParaRPr lang="en-US" b="1" dirty="0">
              <a:solidFill>
                <a:schemeClr val="bg1"/>
              </a:solidFill>
              <a:latin typeface="Arial" panose="020B0604020202020204" pitchFamily="34" charset="0"/>
              <a:cs typeface="Arial" panose="020B0604020202020204" pitchFamily="34" charset="0"/>
            </a:endParaRPr>
          </a:p>
          <a:p>
            <a:pPr algn="r" rtl="1" eaLnBrk="1" hangingPunct="1">
              <a:spcBef>
                <a:spcPct val="20000"/>
              </a:spcBef>
              <a:buFontTx/>
              <a:buChar char="•"/>
            </a:pPr>
            <a:endParaRPr lang="en-US" b="1" dirty="0">
              <a:solidFill>
                <a:schemeClr val="bg1"/>
              </a:solidFill>
              <a:latin typeface="Arial" panose="020B0604020202020204" pitchFamily="34" charset="0"/>
              <a:cs typeface="Arial" panose="020B0604020202020204" pitchFamily="34" charset="0"/>
            </a:endParaRPr>
          </a:p>
          <a:p>
            <a:pPr algn="r" rtl="1" eaLnBrk="1" hangingPunct="1">
              <a:spcBef>
                <a:spcPct val="20000"/>
              </a:spcBef>
            </a:pPr>
            <a:r>
              <a:rPr lang="ar-JO" b="1" dirty="0">
                <a:solidFill>
                  <a:schemeClr val="bg1"/>
                </a:solidFill>
                <a:latin typeface="Arial" panose="020B0604020202020204" pitchFamily="34" charset="0"/>
                <a:cs typeface="Arial" panose="020B0604020202020204" pitchFamily="34" charset="0"/>
              </a:rPr>
              <a:t>تشرين أول</a:t>
            </a:r>
            <a:r>
              <a:rPr lang="en-US" b="1" dirty="0">
                <a:solidFill>
                  <a:schemeClr val="bg1"/>
                </a:solidFill>
                <a:latin typeface="Arial" panose="020B0604020202020204" pitchFamily="34" charset="0"/>
                <a:cs typeface="Arial" panose="020B0604020202020204" pitchFamily="34" charset="0"/>
              </a:rPr>
              <a:t>	</a:t>
            </a:r>
            <a:r>
              <a:rPr lang="ar-JO" b="1" dirty="0">
                <a:solidFill>
                  <a:schemeClr val="bg1"/>
                </a:solidFill>
                <a:latin typeface="Arial" panose="020B0604020202020204" pitchFamily="34" charset="0"/>
                <a:cs typeface="Arial" panose="020B0604020202020204" pitchFamily="34" charset="0"/>
              </a:rPr>
              <a:t>بدء سقوط الأمطار ثانية</a:t>
            </a:r>
            <a:endParaRPr lang="en-US" b="1" dirty="0">
              <a:solidFill>
                <a:schemeClr val="bg1"/>
              </a:solidFill>
              <a:latin typeface="Arial" panose="020B0604020202020204" pitchFamily="34" charset="0"/>
              <a:cs typeface="Arial" panose="020B0604020202020204" pitchFamily="34" charset="0"/>
            </a:endParaRPr>
          </a:p>
          <a:p>
            <a:pPr algn="r" rtl="1" eaLnBrk="1" hangingPunct="1">
              <a:spcBef>
                <a:spcPct val="20000"/>
              </a:spcBef>
              <a:buFontTx/>
              <a:buChar char="•"/>
            </a:pPr>
            <a:endParaRPr lang="en-US" b="1" dirty="0">
              <a:solidFill>
                <a:schemeClr val="bg1"/>
              </a:solidFill>
              <a:latin typeface="Arial" panose="020B0604020202020204" pitchFamily="34" charset="0"/>
              <a:cs typeface="Arial" panose="020B0604020202020204" pitchFamily="34" charset="0"/>
            </a:endParaRPr>
          </a:p>
          <a:p>
            <a:pPr algn="r" rtl="1" eaLnBrk="1" hangingPunct="1">
              <a:spcBef>
                <a:spcPct val="20000"/>
              </a:spcBef>
            </a:pPr>
            <a:r>
              <a:rPr lang="ar-JO" b="1" dirty="0">
                <a:solidFill>
                  <a:schemeClr val="bg1"/>
                </a:solidFill>
                <a:latin typeface="Arial" panose="020B0604020202020204" pitchFamily="34" charset="0"/>
                <a:cs typeface="Arial" panose="020B0604020202020204" pitchFamily="34" charset="0"/>
              </a:rPr>
              <a:t>تشرين 2/كانون 1</a:t>
            </a:r>
            <a:r>
              <a:rPr lang="en-US" b="1" dirty="0">
                <a:solidFill>
                  <a:schemeClr val="bg1"/>
                </a:solidFill>
                <a:latin typeface="Arial" panose="020B0604020202020204" pitchFamily="34" charset="0"/>
                <a:cs typeface="Arial" panose="020B0604020202020204" pitchFamily="34" charset="0"/>
              </a:rPr>
              <a:t>	</a:t>
            </a:r>
            <a:r>
              <a:rPr lang="ar-JO" b="1" dirty="0">
                <a:solidFill>
                  <a:schemeClr val="bg1"/>
                </a:solidFill>
                <a:latin typeface="Arial" panose="020B0604020202020204" pitchFamily="34" charset="0"/>
                <a:cs typeface="Arial" panose="020B0604020202020204" pitchFamily="34" charset="0"/>
              </a:rPr>
              <a:t>أمطار أكثر وجو أبرد</a:t>
            </a:r>
            <a:endParaRPr lang="en-US" b="1"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8100392" y="152400"/>
            <a:ext cx="771365"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158أ</a:t>
            </a:r>
            <a:endParaRPr 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295400" y="381000"/>
            <a:ext cx="6553200" cy="838200"/>
          </a:xfrm>
          <a:gradFill rotWithShape="0">
            <a:gsLst>
              <a:gs pos="0">
                <a:srgbClr val="767600"/>
              </a:gs>
              <a:gs pos="50000">
                <a:srgbClr val="FFFF00"/>
              </a:gs>
              <a:gs pos="100000">
                <a:srgbClr val="767600"/>
              </a:gs>
            </a:gsLst>
            <a:lin ang="5400000" scaled="1"/>
          </a:gradFill>
        </p:spPr>
        <p:txBody>
          <a:bodyPr/>
          <a:lstStyle/>
          <a:p>
            <a:pPr eaLnBrk="1" hangingPunct="1"/>
            <a:r>
              <a:rPr lang="ar-JO" sz="4000" b="1" dirty="0">
                <a:solidFill>
                  <a:schemeClr val="tx1"/>
                </a:solidFill>
                <a:latin typeface="Arial" panose="020B0604020202020204" pitchFamily="34" charset="0"/>
                <a:cs typeface="Arial" panose="020B0604020202020204" pitchFamily="34" charset="0"/>
              </a:rPr>
              <a:t>المناخ</a:t>
            </a:r>
            <a:endParaRPr lang="en-US" sz="4000" b="1" dirty="0">
              <a:solidFill>
                <a:schemeClr val="tx1"/>
              </a:solidFill>
              <a:latin typeface="Arial" panose="020B0604020202020204" pitchFamily="34" charset="0"/>
              <a:cs typeface="Arial" panose="020B0604020202020204" pitchFamily="34" charset="0"/>
            </a:endParaRPr>
          </a:p>
        </p:txBody>
      </p:sp>
      <p:sp>
        <p:nvSpPr>
          <p:cNvPr id="63491" name="Text Box 5"/>
          <p:cNvSpPr txBox="1">
            <a:spLocks noChangeArrowheads="1"/>
          </p:cNvSpPr>
          <p:nvPr/>
        </p:nvSpPr>
        <p:spPr bwMode="auto">
          <a:xfrm>
            <a:off x="152400" y="1522413"/>
            <a:ext cx="8931275" cy="385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96850" indent="-196850"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r" rtl="1" eaLnBrk="1" hangingPunct="1">
              <a:lnSpc>
                <a:spcPct val="90000"/>
              </a:lnSpc>
              <a:spcBef>
                <a:spcPct val="20000"/>
              </a:spcBef>
              <a:buFontTx/>
              <a:buChar char="•"/>
            </a:pPr>
            <a:r>
              <a:rPr lang="ar-JO" b="1" dirty="0">
                <a:solidFill>
                  <a:schemeClr val="bg1"/>
                </a:solidFill>
                <a:latin typeface="Arial" panose="020B0604020202020204" pitchFamily="34" charset="0"/>
                <a:cs typeface="Arial" panose="020B0604020202020204" pitchFamily="34" charset="0"/>
              </a:rPr>
              <a:t>على طول ساحل البحر الأبيض المتوسط، تتمتع الأراضي بمناخ استوائي تقريبًا.</a:t>
            </a:r>
          </a:p>
          <a:p>
            <a:pPr marL="0" indent="0" eaLnBrk="1" hangingPunct="1">
              <a:lnSpc>
                <a:spcPct val="90000"/>
              </a:lnSpc>
              <a:spcBef>
                <a:spcPct val="20000"/>
              </a:spcBef>
            </a:pPr>
            <a:endParaRPr lang="en-US" b="1" dirty="0">
              <a:solidFill>
                <a:schemeClr val="bg1"/>
              </a:solidFill>
              <a:latin typeface="Arial" panose="020B0604020202020204" pitchFamily="34" charset="0"/>
              <a:cs typeface="Arial" panose="020B0604020202020204" pitchFamily="34" charset="0"/>
            </a:endParaRPr>
          </a:p>
          <a:p>
            <a:pPr algn="r" rtl="1" eaLnBrk="1" hangingPunct="1">
              <a:lnSpc>
                <a:spcPct val="90000"/>
              </a:lnSpc>
              <a:spcBef>
                <a:spcPct val="20000"/>
              </a:spcBef>
              <a:buFontTx/>
              <a:buChar char="•"/>
            </a:pPr>
            <a:r>
              <a:rPr lang="ar-JO" b="1" dirty="0">
                <a:solidFill>
                  <a:schemeClr val="bg1"/>
                </a:solidFill>
                <a:latin typeface="Arial" panose="020B0604020202020204" pitchFamily="34" charset="0"/>
                <a:cs typeface="Arial" panose="020B0604020202020204" pitchFamily="34" charset="0"/>
              </a:rPr>
              <a:t>تتمتع كنعان بسماء زرقاء مشمسة من بداية شهر أيار وحتى نهاية أيلول مع انقطاع بسيط أو بدون انقطاع.</a:t>
            </a:r>
          </a:p>
          <a:p>
            <a:pPr marL="0" indent="0" eaLnBrk="1" hangingPunct="1">
              <a:lnSpc>
                <a:spcPct val="90000"/>
              </a:lnSpc>
              <a:spcBef>
                <a:spcPct val="20000"/>
              </a:spcBef>
            </a:pPr>
            <a:endParaRPr lang="en-US" b="1" dirty="0">
              <a:solidFill>
                <a:schemeClr val="bg1"/>
              </a:solidFill>
              <a:latin typeface="Arial" panose="020B0604020202020204" pitchFamily="34" charset="0"/>
              <a:cs typeface="Arial" panose="020B0604020202020204" pitchFamily="34" charset="0"/>
            </a:endParaRPr>
          </a:p>
          <a:p>
            <a:pPr algn="r" rtl="1" eaLnBrk="1" hangingPunct="1">
              <a:lnSpc>
                <a:spcPct val="90000"/>
              </a:lnSpc>
              <a:spcBef>
                <a:spcPct val="20000"/>
              </a:spcBef>
              <a:buFontTx/>
              <a:buChar char="•"/>
            </a:pPr>
            <a:r>
              <a:rPr lang="ar-JO" b="1" dirty="0">
                <a:solidFill>
                  <a:schemeClr val="bg1"/>
                </a:solidFill>
                <a:latin typeface="Arial" panose="020B0604020202020204" pitchFamily="34" charset="0"/>
                <a:cs typeface="Arial" panose="020B0604020202020204" pitchFamily="34" charset="0"/>
              </a:rPr>
              <a:t>الشتاء رطب والصيف حار وجاف. وبسبب هذه التناقضات الموسمية في كنعان تتساقط الثلوج على الجبال وتنضج الفواكه الإستوائية في السهول.</a:t>
            </a:r>
          </a:p>
          <a:p>
            <a:pPr marL="0" indent="0" eaLnBrk="1" hangingPunct="1">
              <a:lnSpc>
                <a:spcPct val="90000"/>
              </a:lnSpc>
              <a:spcBef>
                <a:spcPct val="20000"/>
              </a:spcBef>
            </a:pPr>
            <a:endParaRPr lang="en-US" b="1" dirty="0">
              <a:solidFill>
                <a:schemeClr val="bg1"/>
              </a:solidFill>
              <a:latin typeface="Arial" panose="020B0604020202020204" pitchFamily="34" charset="0"/>
              <a:cs typeface="Arial" panose="020B0604020202020204" pitchFamily="34" charset="0"/>
            </a:endParaRPr>
          </a:p>
          <a:p>
            <a:pPr algn="r" rtl="1" eaLnBrk="1" hangingPunct="1">
              <a:lnSpc>
                <a:spcPct val="90000"/>
              </a:lnSpc>
              <a:spcBef>
                <a:spcPct val="20000"/>
              </a:spcBef>
              <a:buFontTx/>
              <a:buChar char="•"/>
            </a:pPr>
            <a:r>
              <a:rPr lang="ar-JO" b="1" dirty="0">
                <a:solidFill>
                  <a:schemeClr val="bg1"/>
                </a:solidFill>
                <a:latin typeface="Arial" panose="020B0604020202020204" pitchFamily="34" charset="0"/>
                <a:cs typeface="Arial" panose="020B0604020202020204" pitchFamily="34" charset="0"/>
              </a:rPr>
              <a:t>جبل حرمون الذي يقع على بعد 40 ميلاً شمال بحر الجليل ويبلغ ارتفاعه 9000 قدم فوق مستوى سطح البحر له أغطية ثلجية بيضاء على مدار السنة.</a:t>
            </a:r>
            <a:endParaRPr lang="en-US" dirty="0">
              <a:latin typeface="Arial" panose="020B0604020202020204" pitchFamily="34" charset="0"/>
              <a:cs typeface="Arial" panose="020B0604020202020204" pitchFamily="34" charset="0"/>
            </a:endParaRPr>
          </a:p>
        </p:txBody>
      </p:sp>
      <p:sp>
        <p:nvSpPr>
          <p:cNvPr id="4" name="TextBox 3"/>
          <p:cNvSpPr txBox="1"/>
          <p:nvPr/>
        </p:nvSpPr>
        <p:spPr>
          <a:xfrm>
            <a:off x="8100392" y="152400"/>
            <a:ext cx="771365"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158أ</a:t>
            </a:r>
            <a:endParaRPr 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295400" y="381000"/>
            <a:ext cx="6553200" cy="838200"/>
          </a:xfrm>
          <a:gradFill rotWithShape="0">
            <a:gsLst>
              <a:gs pos="0">
                <a:srgbClr val="767600"/>
              </a:gs>
              <a:gs pos="50000">
                <a:srgbClr val="FFFF00"/>
              </a:gs>
              <a:gs pos="100000">
                <a:srgbClr val="767600"/>
              </a:gs>
            </a:gsLst>
            <a:lin ang="5400000" scaled="1"/>
          </a:gradFill>
        </p:spPr>
        <p:txBody>
          <a:bodyPr/>
          <a:lstStyle/>
          <a:p>
            <a:pPr eaLnBrk="1" hangingPunct="1"/>
            <a:r>
              <a:rPr lang="ar-JO" sz="4000" b="1" dirty="0">
                <a:solidFill>
                  <a:schemeClr val="tx1"/>
                </a:solidFill>
                <a:latin typeface="Arial" panose="020B0604020202020204" pitchFamily="34" charset="0"/>
                <a:cs typeface="Arial" panose="020B0604020202020204" pitchFamily="34" charset="0"/>
              </a:rPr>
              <a:t>المناخ</a:t>
            </a:r>
            <a:endParaRPr lang="en-US" sz="4000" b="1" dirty="0">
              <a:solidFill>
                <a:schemeClr val="tx1"/>
              </a:solidFill>
              <a:latin typeface="Arial" panose="020B0604020202020204" pitchFamily="34" charset="0"/>
              <a:cs typeface="Arial" panose="020B0604020202020204" pitchFamily="34" charset="0"/>
            </a:endParaRPr>
          </a:p>
        </p:txBody>
      </p:sp>
      <p:sp>
        <p:nvSpPr>
          <p:cNvPr id="65539" name="Text Box 3"/>
          <p:cNvSpPr txBox="1">
            <a:spLocks noChangeArrowheads="1"/>
          </p:cNvSpPr>
          <p:nvPr/>
        </p:nvSpPr>
        <p:spPr bwMode="auto">
          <a:xfrm>
            <a:off x="152400" y="1522413"/>
            <a:ext cx="8931275" cy="385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96850" indent="-196850"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r" rtl="1" eaLnBrk="1" hangingPunct="1">
              <a:lnSpc>
                <a:spcPct val="90000"/>
              </a:lnSpc>
              <a:spcBef>
                <a:spcPct val="20000"/>
              </a:spcBef>
              <a:buFontTx/>
              <a:buChar char="•"/>
            </a:pPr>
            <a:r>
              <a:rPr lang="ar-JO" b="1" dirty="0">
                <a:solidFill>
                  <a:schemeClr val="bg1"/>
                </a:solidFill>
                <a:latin typeface="Arial" panose="020B0604020202020204" pitchFamily="34" charset="0"/>
                <a:cs typeface="Arial" panose="020B0604020202020204" pitchFamily="34" charset="0"/>
              </a:rPr>
              <a:t>تتساقط الأمطار في الجبال أكثر من السهول</a:t>
            </a:r>
            <a:endParaRPr lang="en-US" b="1" dirty="0">
              <a:solidFill>
                <a:schemeClr val="bg1"/>
              </a:solidFill>
              <a:latin typeface="Arial" panose="020B0604020202020204" pitchFamily="34" charset="0"/>
              <a:cs typeface="Arial" panose="020B0604020202020204" pitchFamily="34" charset="0"/>
            </a:endParaRPr>
          </a:p>
          <a:p>
            <a:pPr eaLnBrk="1" hangingPunct="1">
              <a:lnSpc>
                <a:spcPct val="90000"/>
              </a:lnSpc>
              <a:spcBef>
                <a:spcPct val="20000"/>
              </a:spcBef>
              <a:buFontTx/>
              <a:buChar char="•"/>
            </a:pPr>
            <a:endParaRPr lang="en-US" b="1" dirty="0">
              <a:solidFill>
                <a:schemeClr val="bg1"/>
              </a:solidFill>
              <a:latin typeface="Arial" panose="020B0604020202020204" pitchFamily="34" charset="0"/>
              <a:cs typeface="Arial" panose="020B0604020202020204" pitchFamily="34" charset="0"/>
            </a:endParaRPr>
          </a:p>
          <a:p>
            <a:pPr algn="r" rtl="1" eaLnBrk="1" hangingPunct="1">
              <a:lnSpc>
                <a:spcPct val="90000"/>
              </a:lnSpc>
              <a:spcBef>
                <a:spcPct val="20000"/>
              </a:spcBef>
              <a:buFontTx/>
              <a:buChar char="•"/>
            </a:pPr>
            <a:r>
              <a:rPr lang="ar-JO" b="1" dirty="0">
                <a:solidFill>
                  <a:schemeClr val="bg1"/>
                </a:solidFill>
                <a:latin typeface="Arial" panose="020B0604020202020204" pitchFamily="34" charset="0"/>
                <a:cs typeface="Arial" panose="020B0604020202020204" pitchFamily="34" charset="0"/>
              </a:rPr>
              <a:t>بسبب الصدع وهو الخندق الأرضي الطويل المستقيم لوادي الأردن، تتلقى مدينة أريحا كمية قليلة جدًا من الأمطار (حوالي 4 بوصات سنويًا) في حين أن معدل هطول الأمطار السنوي في أورشليم التي تقع على بعد 15 ميلًا فقط إلى الغرب يبلغ حوالي 20 بوصة.</a:t>
            </a:r>
          </a:p>
          <a:p>
            <a:pPr marL="0" indent="0" eaLnBrk="1" hangingPunct="1">
              <a:lnSpc>
                <a:spcPct val="90000"/>
              </a:lnSpc>
              <a:spcBef>
                <a:spcPct val="20000"/>
              </a:spcBef>
            </a:pPr>
            <a:endParaRPr lang="en-US" b="1" dirty="0">
              <a:solidFill>
                <a:schemeClr val="bg1"/>
              </a:solidFill>
              <a:latin typeface="Arial" panose="020B0604020202020204" pitchFamily="34" charset="0"/>
              <a:cs typeface="Arial" panose="020B0604020202020204" pitchFamily="34" charset="0"/>
            </a:endParaRPr>
          </a:p>
          <a:p>
            <a:pPr algn="r" rtl="1" eaLnBrk="1" hangingPunct="1">
              <a:lnSpc>
                <a:spcPct val="90000"/>
              </a:lnSpc>
              <a:spcBef>
                <a:spcPct val="20000"/>
              </a:spcBef>
              <a:buFontTx/>
              <a:buChar char="•"/>
            </a:pPr>
            <a:r>
              <a:rPr lang="ar-JO" b="1" dirty="0">
                <a:solidFill>
                  <a:schemeClr val="bg1"/>
                </a:solidFill>
                <a:latin typeface="Arial" panose="020B0604020202020204" pitchFamily="34" charset="0"/>
                <a:cs typeface="Arial" panose="020B0604020202020204" pitchFamily="34" charset="0"/>
              </a:rPr>
              <a:t>لم يكن هطول الأمطار في إسرائيل ثابتًا على الإطلاق. في بعض الأحيان كان هناك فصول شتاء ممطرة للغاية بينما كانت هناك مجاعات وجفاف في أحيان أخرى.</a:t>
            </a:r>
          </a:p>
          <a:p>
            <a:pPr marL="0" indent="0" eaLnBrk="1" hangingPunct="1">
              <a:lnSpc>
                <a:spcPct val="90000"/>
              </a:lnSpc>
              <a:spcBef>
                <a:spcPct val="20000"/>
              </a:spcBef>
            </a:pPr>
            <a:endParaRPr lang="en-US" b="1" dirty="0">
              <a:solidFill>
                <a:schemeClr val="bg1"/>
              </a:solidFill>
              <a:latin typeface="Arial" panose="020B0604020202020204" pitchFamily="34" charset="0"/>
              <a:cs typeface="Arial" panose="020B0604020202020204" pitchFamily="34" charset="0"/>
            </a:endParaRPr>
          </a:p>
          <a:p>
            <a:pPr algn="r" rtl="1" eaLnBrk="1" hangingPunct="1">
              <a:lnSpc>
                <a:spcPct val="90000"/>
              </a:lnSpc>
              <a:spcBef>
                <a:spcPct val="20000"/>
              </a:spcBef>
              <a:buFontTx/>
              <a:buChar char="•"/>
            </a:pPr>
            <a:r>
              <a:rPr lang="ar-JO" b="1" dirty="0">
                <a:solidFill>
                  <a:schemeClr val="bg1"/>
                </a:solidFill>
                <a:latin typeface="Arial" panose="020B0604020202020204" pitchFamily="34" charset="0"/>
                <a:cs typeface="Arial" panose="020B0604020202020204" pitchFamily="34" charset="0"/>
              </a:rPr>
              <a:t>لقد علم هذا التقلب شعب الله منذ زمن طويل أن يعتمدوا عليه.</a:t>
            </a:r>
            <a:endParaRPr lang="en-US" b="1"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8100392" y="152400"/>
            <a:ext cx="771365"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158أ</a:t>
            </a:r>
            <a:endParaRPr 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838200" y="381000"/>
            <a:ext cx="7315200" cy="1143000"/>
          </a:xfrm>
          <a:gradFill rotWithShape="0">
            <a:gsLst>
              <a:gs pos="0">
                <a:srgbClr val="767600"/>
              </a:gs>
              <a:gs pos="50000">
                <a:srgbClr val="FFFF00"/>
              </a:gs>
              <a:gs pos="100000">
                <a:srgbClr val="767600"/>
              </a:gs>
            </a:gsLst>
            <a:lin ang="5400000" scaled="1"/>
          </a:gradFill>
        </p:spPr>
        <p:txBody>
          <a:bodyPr/>
          <a:lstStyle/>
          <a:p>
            <a:pPr eaLnBrk="1" hangingPunct="1"/>
            <a:r>
              <a:rPr lang="ar-JO" b="1" dirty="0">
                <a:latin typeface="Arial" charset="0"/>
                <a:cs typeface="Times New Roman" charset="0"/>
              </a:rPr>
              <a:t>العمل</a:t>
            </a:r>
            <a:endParaRPr lang="en-US" b="1" dirty="0">
              <a:latin typeface="Arial" charset="0"/>
              <a:cs typeface="Times New Roman" charset="0"/>
            </a:endParaRPr>
          </a:p>
        </p:txBody>
      </p:sp>
      <p:sp>
        <p:nvSpPr>
          <p:cNvPr id="51203" name="Text Box 3"/>
          <p:cNvSpPr txBox="1">
            <a:spLocks noChangeArrowheads="1"/>
          </p:cNvSpPr>
          <p:nvPr/>
        </p:nvSpPr>
        <p:spPr bwMode="auto">
          <a:xfrm>
            <a:off x="609600" y="2514600"/>
            <a:ext cx="42672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266700" indent="-266700" algn="r" rtl="1" eaLnBrk="1" hangingPunct="1">
              <a:spcBef>
                <a:spcPct val="50000"/>
              </a:spcBef>
              <a:buFontTx/>
              <a:buChar char="•"/>
            </a:pPr>
            <a:r>
              <a:rPr lang="ar-JO" sz="3200" dirty="0">
                <a:solidFill>
                  <a:schemeClr val="bg1"/>
                </a:solidFill>
                <a:latin typeface="Arial" charset="0"/>
              </a:rPr>
              <a:t>يوجد طريقتين للعيش</a:t>
            </a:r>
            <a:endParaRPr lang="en-US" sz="3200" dirty="0">
              <a:solidFill>
                <a:schemeClr val="bg1"/>
              </a:solidFill>
              <a:latin typeface="Arial" charset="0"/>
            </a:endParaRPr>
          </a:p>
          <a:p>
            <a:pPr lvl="1" algn="r" rtl="1" eaLnBrk="1" hangingPunct="1">
              <a:spcBef>
                <a:spcPct val="50000"/>
              </a:spcBef>
              <a:buFontTx/>
              <a:buChar char="–"/>
            </a:pPr>
            <a:r>
              <a:rPr lang="ar-JO" sz="3200" dirty="0">
                <a:solidFill>
                  <a:schemeClr val="bg1"/>
                </a:solidFill>
                <a:latin typeface="Arial" charset="0"/>
                <a:ea typeface="ＭＳ Ｐゴシック" charset="0"/>
              </a:rPr>
              <a:t> الزراعة</a:t>
            </a:r>
            <a:endParaRPr lang="en-US" sz="3200" dirty="0">
              <a:solidFill>
                <a:schemeClr val="bg1"/>
              </a:solidFill>
              <a:latin typeface="Arial" charset="0"/>
              <a:ea typeface="ＭＳ Ｐゴシック" charset="0"/>
            </a:endParaRPr>
          </a:p>
          <a:p>
            <a:pPr lvl="1" algn="r" rtl="1" eaLnBrk="1" hangingPunct="1">
              <a:spcBef>
                <a:spcPct val="50000"/>
              </a:spcBef>
              <a:buFontTx/>
              <a:buChar char="–"/>
            </a:pPr>
            <a:r>
              <a:rPr lang="ar-JO" sz="3200" dirty="0">
                <a:solidFill>
                  <a:schemeClr val="bg1"/>
                </a:solidFill>
                <a:latin typeface="Arial" charset="0"/>
                <a:ea typeface="ＭＳ Ｐゴシック" charset="0"/>
              </a:rPr>
              <a:t> رعاية الأغنام</a:t>
            </a:r>
            <a:endParaRPr lang="en-US" sz="3200" dirty="0">
              <a:solidFill>
                <a:schemeClr val="bg1"/>
              </a:solidFill>
              <a:latin typeface="Arial" charset="0"/>
              <a:ea typeface="ＭＳ Ｐゴシック" charset="0"/>
            </a:endParaRPr>
          </a:p>
          <a:p>
            <a:pPr eaLnBrk="1" hangingPunct="1">
              <a:spcBef>
                <a:spcPct val="50000"/>
              </a:spcBef>
            </a:pPr>
            <a:endParaRPr lang="en-US" sz="3200" dirty="0">
              <a:solidFill>
                <a:schemeClr val="bg1"/>
              </a:solidFill>
              <a:latin typeface="Arial" charset="0"/>
            </a:endParaRPr>
          </a:p>
        </p:txBody>
      </p:sp>
      <p:sp>
        <p:nvSpPr>
          <p:cNvPr id="51204" name="Line 4"/>
          <p:cNvSpPr>
            <a:spLocks noChangeShapeType="1"/>
          </p:cNvSpPr>
          <p:nvPr/>
        </p:nvSpPr>
        <p:spPr bwMode="auto">
          <a:xfrm flipV="1">
            <a:off x="4139952" y="2819400"/>
            <a:ext cx="1117848" cy="6096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1205" name="Line 5"/>
          <p:cNvSpPr>
            <a:spLocks noChangeShapeType="1"/>
          </p:cNvSpPr>
          <p:nvPr/>
        </p:nvSpPr>
        <p:spPr bwMode="auto">
          <a:xfrm>
            <a:off x="3995936" y="4581128"/>
            <a:ext cx="1338064" cy="981472"/>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pic>
        <p:nvPicPr>
          <p:cNvPr id="51206" name="Picture 6" descr="SHEEP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6400" y="4343400"/>
            <a:ext cx="342900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7" descr="Ripening Whea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86400" y="1752600"/>
            <a:ext cx="3429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8229600" y="152400"/>
            <a:ext cx="904415"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chemeClr val="bg1"/>
                </a:solidFill>
                <a:effectLst>
                  <a:outerShdw blurRad="38100" dist="38100" dir="2700000" algn="tl">
                    <a:srgbClr val="808080"/>
                  </a:outerShdw>
                </a:effectLst>
                <a:latin typeface="Arial" charset="0"/>
                <a:cs typeface="Arial" charset="0"/>
              </a:rPr>
              <a:t>158ب</a:t>
            </a:r>
            <a:endParaRPr lang="en-US" b="1" dirty="0">
              <a:solidFill>
                <a:schemeClr val="bg1"/>
              </a:solidFill>
              <a:effectLst>
                <a:outerShdw blurRad="38100" dist="38100" dir="2700000" algn="tl">
                  <a:srgbClr val="80808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1203"/>
                                        </p:tgtEl>
                                        <p:attrNameLst>
                                          <p:attrName>style.visibility</p:attrName>
                                        </p:attrNameLst>
                                      </p:cBhvr>
                                      <p:to>
                                        <p:strVal val="visible"/>
                                      </p:to>
                                    </p:set>
                                    <p:anim calcmode="lin" valueType="num">
                                      <p:cBhvr additive="base">
                                        <p:cTn id="7" dur="500" fill="hold"/>
                                        <p:tgtEl>
                                          <p:spTgt spid="51203"/>
                                        </p:tgtEl>
                                        <p:attrNameLst>
                                          <p:attrName>ppt_x</p:attrName>
                                        </p:attrNameLst>
                                      </p:cBhvr>
                                      <p:tavLst>
                                        <p:tav tm="0">
                                          <p:val>
                                            <p:strVal val="0-#ppt_w/2"/>
                                          </p:val>
                                        </p:tav>
                                        <p:tav tm="100000">
                                          <p:val>
                                            <p:strVal val="#ppt_x"/>
                                          </p:val>
                                        </p:tav>
                                      </p:tavLst>
                                    </p:anim>
                                    <p:anim calcmode="lin" valueType="num">
                                      <p:cBhvr additive="base">
                                        <p:cTn id="8" dur="500" fill="hold"/>
                                        <p:tgtEl>
                                          <p:spTgt spid="512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04"/>
                                        </p:tgtEl>
                                        <p:attrNameLst>
                                          <p:attrName>style.visibility</p:attrName>
                                        </p:attrNameLst>
                                      </p:cBhvr>
                                      <p:to>
                                        <p:strVal val="visible"/>
                                      </p:to>
                                    </p:set>
                                    <p:anim calcmode="lin" valueType="num">
                                      <p:cBhvr additive="base">
                                        <p:cTn id="13" dur="500" fill="hold"/>
                                        <p:tgtEl>
                                          <p:spTgt spid="51204"/>
                                        </p:tgtEl>
                                        <p:attrNameLst>
                                          <p:attrName>ppt_x</p:attrName>
                                        </p:attrNameLst>
                                      </p:cBhvr>
                                      <p:tavLst>
                                        <p:tav tm="0">
                                          <p:val>
                                            <p:strVal val="0-#ppt_w/2"/>
                                          </p:val>
                                        </p:tav>
                                        <p:tav tm="100000">
                                          <p:val>
                                            <p:strVal val="#ppt_x"/>
                                          </p:val>
                                        </p:tav>
                                      </p:tavLst>
                                    </p:anim>
                                    <p:anim calcmode="lin" valueType="num">
                                      <p:cBhvr additive="base">
                                        <p:cTn id="14" dur="500" fill="hold"/>
                                        <p:tgtEl>
                                          <p:spTgt spid="5120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51207"/>
                                        </p:tgtEl>
                                        <p:attrNameLst>
                                          <p:attrName>style.visibility</p:attrName>
                                        </p:attrNameLst>
                                      </p:cBhvr>
                                      <p:to>
                                        <p:strVal val="visible"/>
                                      </p:to>
                                    </p:set>
                                    <p:anim calcmode="lin" valueType="num">
                                      <p:cBhvr additive="base">
                                        <p:cTn id="17" dur="500" fill="hold"/>
                                        <p:tgtEl>
                                          <p:spTgt spid="51207"/>
                                        </p:tgtEl>
                                        <p:attrNameLst>
                                          <p:attrName>ppt_x</p:attrName>
                                        </p:attrNameLst>
                                      </p:cBhvr>
                                      <p:tavLst>
                                        <p:tav tm="0">
                                          <p:val>
                                            <p:strVal val="0-#ppt_w/2"/>
                                          </p:val>
                                        </p:tav>
                                        <p:tav tm="100000">
                                          <p:val>
                                            <p:strVal val="#ppt_x"/>
                                          </p:val>
                                        </p:tav>
                                      </p:tavLst>
                                    </p:anim>
                                    <p:anim calcmode="lin" valueType="num">
                                      <p:cBhvr additive="base">
                                        <p:cTn id="18" dur="500" fill="hold"/>
                                        <p:tgtEl>
                                          <p:spTgt spid="5120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1205"/>
                                        </p:tgtEl>
                                        <p:attrNameLst>
                                          <p:attrName>style.visibility</p:attrName>
                                        </p:attrNameLst>
                                      </p:cBhvr>
                                      <p:to>
                                        <p:strVal val="visible"/>
                                      </p:to>
                                    </p:set>
                                    <p:anim calcmode="lin" valueType="num">
                                      <p:cBhvr additive="base">
                                        <p:cTn id="23" dur="500" fill="hold"/>
                                        <p:tgtEl>
                                          <p:spTgt spid="51205"/>
                                        </p:tgtEl>
                                        <p:attrNameLst>
                                          <p:attrName>ppt_x</p:attrName>
                                        </p:attrNameLst>
                                      </p:cBhvr>
                                      <p:tavLst>
                                        <p:tav tm="0">
                                          <p:val>
                                            <p:strVal val="0-#ppt_w/2"/>
                                          </p:val>
                                        </p:tav>
                                        <p:tav tm="100000">
                                          <p:val>
                                            <p:strVal val="#ppt_x"/>
                                          </p:val>
                                        </p:tav>
                                      </p:tavLst>
                                    </p:anim>
                                    <p:anim calcmode="lin" valueType="num">
                                      <p:cBhvr additive="base">
                                        <p:cTn id="24" dur="500" fill="hold"/>
                                        <p:tgtEl>
                                          <p:spTgt spid="5120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51206"/>
                                        </p:tgtEl>
                                        <p:attrNameLst>
                                          <p:attrName>style.visibility</p:attrName>
                                        </p:attrNameLst>
                                      </p:cBhvr>
                                      <p:to>
                                        <p:strVal val="visible"/>
                                      </p:to>
                                    </p:set>
                                    <p:anim calcmode="lin" valueType="num">
                                      <p:cBhvr additive="base">
                                        <p:cTn id="27" dur="500" fill="hold"/>
                                        <p:tgtEl>
                                          <p:spTgt spid="51206"/>
                                        </p:tgtEl>
                                        <p:attrNameLst>
                                          <p:attrName>ppt_x</p:attrName>
                                        </p:attrNameLst>
                                      </p:cBhvr>
                                      <p:tavLst>
                                        <p:tav tm="0">
                                          <p:val>
                                            <p:strVal val="0-#ppt_w/2"/>
                                          </p:val>
                                        </p:tav>
                                        <p:tav tm="100000">
                                          <p:val>
                                            <p:strVal val="#ppt_x"/>
                                          </p:val>
                                        </p:tav>
                                      </p:tavLst>
                                    </p:anim>
                                    <p:anim calcmode="lin" valueType="num">
                                      <p:cBhvr additive="base">
                                        <p:cTn id="28" dur="500" fill="hold"/>
                                        <p:tgtEl>
                                          <p:spTgt spid="512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utoUpdateAnimBg="0"/>
      <p:bldP spid="51204" grpId="0" animBg="1"/>
      <p:bldP spid="5120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914400" y="381000"/>
            <a:ext cx="7162800" cy="1143000"/>
          </a:xfrm>
          <a:gradFill rotWithShape="0">
            <a:gsLst>
              <a:gs pos="0">
                <a:srgbClr val="767600"/>
              </a:gs>
              <a:gs pos="50000">
                <a:srgbClr val="FFFF00"/>
              </a:gs>
              <a:gs pos="100000">
                <a:srgbClr val="767600"/>
              </a:gs>
            </a:gsLst>
            <a:lin ang="5400000" scaled="1"/>
          </a:gradFill>
        </p:spPr>
        <p:txBody>
          <a:bodyPr/>
          <a:lstStyle/>
          <a:p>
            <a:pPr eaLnBrk="1" hangingPunct="1"/>
            <a:r>
              <a:rPr lang="ar-JO" b="1" dirty="0">
                <a:latin typeface="Arial" panose="020B0604020202020204" pitchFamily="34" charset="0"/>
                <a:cs typeface="Arial" panose="020B0604020202020204" pitchFamily="34" charset="0"/>
              </a:rPr>
              <a:t>الزراعة</a:t>
            </a:r>
            <a:endParaRPr lang="en-US" b="1" dirty="0">
              <a:latin typeface="Arial" panose="020B0604020202020204" pitchFamily="34" charset="0"/>
              <a:cs typeface="Arial" panose="020B0604020202020204" pitchFamily="34" charset="0"/>
            </a:endParaRPr>
          </a:p>
        </p:txBody>
      </p:sp>
      <p:sp>
        <p:nvSpPr>
          <p:cNvPr id="69635"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endParaRPr lang="en-US">
              <a:latin typeface="Arial" panose="020B0604020202020204" pitchFamily="34" charset="0"/>
              <a:cs typeface="Arial" panose="020B0604020202020204" pitchFamily="34" charset="0"/>
            </a:endParaRPr>
          </a:p>
        </p:txBody>
      </p:sp>
      <p:sp>
        <p:nvSpPr>
          <p:cNvPr id="69636" name="Text Box 4"/>
          <p:cNvSpPr txBox="1">
            <a:spLocks noChangeArrowheads="1"/>
          </p:cNvSpPr>
          <p:nvPr/>
        </p:nvSpPr>
        <p:spPr bwMode="auto">
          <a:xfrm>
            <a:off x="1295400" y="1600200"/>
            <a:ext cx="6096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r" rtl="1" eaLnBrk="1" hangingPunct="1">
              <a:spcBef>
                <a:spcPct val="50000"/>
              </a:spcBef>
              <a:buFontTx/>
              <a:buChar char="•"/>
            </a:pPr>
            <a:r>
              <a:rPr lang="en-US" sz="3200" dirty="0">
                <a:solidFill>
                  <a:schemeClr val="bg1"/>
                </a:solidFill>
                <a:latin typeface="Arial" panose="020B0604020202020204" pitchFamily="34" charset="0"/>
                <a:cs typeface="Arial" panose="020B0604020202020204" pitchFamily="34" charset="0"/>
              </a:rPr>
              <a:t> </a:t>
            </a:r>
            <a:r>
              <a:rPr lang="ar-JO" sz="3200" dirty="0">
                <a:solidFill>
                  <a:schemeClr val="bg1"/>
                </a:solidFill>
                <a:latin typeface="Arial" panose="020B0604020202020204" pitchFamily="34" charset="0"/>
                <a:cs typeface="Arial" panose="020B0604020202020204" pitchFamily="34" charset="0"/>
              </a:rPr>
              <a:t>التقويم الزراعي</a:t>
            </a:r>
            <a:endParaRPr lang="en-US" sz="3200" dirty="0">
              <a:solidFill>
                <a:schemeClr val="bg1"/>
              </a:solidFill>
              <a:latin typeface="Arial" panose="020B0604020202020204" pitchFamily="34" charset="0"/>
              <a:cs typeface="Arial" panose="020B0604020202020204" pitchFamily="34" charset="0"/>
            </a:endParaRPr>
          </a:p>
        </p:txBody>
      </p:sp>
      <p:graphicFrame>
        <p:nvGraphicFramePr>
          <p:cNvPr id="52229" name="Group 5"/>
          <p:cNvGraphicFramePr>
            <a:graphicFrameLocks noGrp="1"/>
          </p:cNvGraphicFramePr>
          <p:nvPr>
            <p:extLst>
              <p:ext uri="{D42A27DB-BD31-4B8C-83A1-F6EECF244321}">
                <p14:modId xmlns:p14="http://schemas.microsoft.com/office/powerpoint/2010/main" val="898607907"/>
              </p:ext>
            </p:extLst>
          </p:nvPr>
        </p:nvGraphicFramePr>
        <p:xfrm>
          <a:off x="762000" y="2438400"/>
          <a:ext cx="7696200" cy="3886200"/>
        </p:xfrm>
        <a:graphic>
          <a:graphicData uri="http://schemas.openxmlformats.org/drawingml/2006/table">
            <a:tbl>
              <a:tblPr/>
              <a:tblGrid>
                <a:gridCol w="53340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tblGrid>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chemeClr val="bg1"/>
                          </a:solidFill>
                          <a:effectLst/>
                          <a:latin typeface="Arial" charset="0"/>
                          <a:ea typeface="Times New Roman" charset="0"/>
                          <a:cs typeface="Times New Roman" charset="0"/>
                        </a:rPr>
                        <a:t>شهري حصاد الزيتون</a:t>
                      </a:r>
                      <a:endParaRPr kumimoji="0" lang="en-US" sz="2400" b="0" i="0" u="none" strike="noStrike" cap="none" normalizeH="0" baseline="0" dirty="0">
                        <a:ln>
                          <a:noFill/>
                        </a:ln>
                        <a:solidFill>
                          <a:schemeClr val="bg1"/>
                        </a:solidFill>
                        <a:effectLst/>
                        <a:latin typeface="Arial" charset="0"/>
                        <a:ea typeface="Times New Roman"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chemeClr val="bg1"/>
                          </a:solidFill>
                          <a:effectLst/>
                          <a:latin typeface="Arial" charset="0"/>
                          <a:ea typeface="Times New Roman" charset="0"/>
                          <a:cs typeface="Times New Roman" charset="0"/>
                        </a:rPr>
                        <a:t>أيلول/تشرين أول</a:t>
                      </a:r>
                      <a:endParaRPr kumimoji="0" lang="en-US" sz="2400" b="0" i="0" u="none" strike="noStrike" cap="none" normalizeH="0" baseline="0" dirty="0">
                        <a:ln>
                          <a:noFill/>
                        </a:ln>
                        <a:solidFill>
                          <a:schemeClr val="bg1"/>
                        </a:solidFill>
                        <a:effectLst/>
                        <a:latin typeface="Arial" charset="0"/>
                        <a:ea typeface="Times New Roman"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chemeClr val="bg1"/>
                          </a:solidFill>
                          <a:effectLst/>
                          <a:latin typeface="Arial" charset="0"/>
                          <a:ea typeface="Times New Roman" charset="0"/>
                          <a:cs typeface="Times New Roman" charset="0"/>
                        </a:rPr>
                        <a:t>شهري زراعة القمح</a:t>
                      </a:r>
                      <a:endParaRPr kumimoji="0" lang="en-US" sz="2400" b="0" i="0" u="none" strike="noStrike" cap="none" normalizeH="0" baseline="0" dirty="0">
                        <a:ln>
                          <a:noFill/>
                        </a:ln>
                        <a:solidFill>
                          <a:schemeClr val="bg1"/>
                        </a:solidFill>
                        <a:effectLst/>
                        <a:latin typeface="Arial" charset="0"/>
                        <a:ea typeface="Times New Roman"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chemeClr val="bg1"/>
                          </a:solidFill>
                          <a:effectLst/>
                          <a:latin typeface="Arial" charset="0"/>
                          <a:ea typeface="Times New Roman" charset="0"/>
                          <a:cs typeface="Times New Roman" charset="0"/>
                        </a:rPr>
                        <a:t>تشرين ثاني/كانون أول</a:t>
                      </a:r>
                      <a:endParaRPr kumimoji="0" lang="en-US" sz="2400" b="0" i="0" u="none" strike="noStrike" cap="none" normalizeH="0" baseline="0" dirty="0">
                        <a:ln>
                          <a:noFill/>
                        </a:ln>
                        <a:solidFill>
                          <a:schemeClr val="bg1"/>
                        </a:solidFill>
                        <a:effectLst/>
                        <a:latin typeface="Arial" charset="0"/>
                        <a:ea typeface="Times New Roman"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chemeClr val="bg1"/>
                          </a:solidFill>
                          <a:effectLst/>
                          <a:latin typeface="Arial" charset="0"/>
                          <a:ea typeface="Times New Roman" charset="0"/>
                          <a:cs typeface="Times New Roman" charset="0"/>
                        </a:rPr>
                        <a:t>شهري الزراعة المتأخرة</a:t>
                      </a:r>
                      <a:endParaRPr kumimoji="0" lang="en-US" sz="2400" b="0" i="0" u="none" strike="noStrike" cap="none" normalizeH="0" baseline="0" dirty="0">
                        <a:ln>
                          <a:noFill/>
                        </a:ln>
                        <a:solidFill>
                          <a:schemeClr val="bg1"/>
                        </a:solidFill>
                        <a:effectLst/>
                        <a:latin typeface="Arial" charset="0"/>
                        <a:ea typeface="Times New Roman"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chemeClr val="bg1"/>
                          </a:solidFill>
                          <a:effectLst/>
                          <a:latin typeface="Arial" charset="0"/>
                          <a:ea typeface="Times New Roman" charset="0"/>
                          <a:cs typeface="Times New Roman" charset="0"/>
                        </a:rPr>
                        <a:t>كانون ثاني/شباط</a:t>
                      </a:r>
                      <a:endParaRPr kumimoji="0" lang="en-US" sz="2400" b="0" i="0" u="none" strike="noStrike" cap="none" normalizeH="0" baseline="0" dirty="0">
                        <a:ln>
                          <a:noFill/>
                        </a:ln>
                        <a:solidFill>
                          <a:schemeClr val="bg1"/>
                        </a:solidFill>
                        <a:effectLst/>
                        <a:latin typeface="Arial" charset="0"/>
                        <a:ea typeface="Times New Roman"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chemeClr val="bg1"/>
                          </a:solidFill>
                          <a:effectLst/>
                          <a:latin typeface="Arial" charset="0"/>
                          <a:ea typeface="Times New Roman" charset="0"/>
                          <a:cs typeface="Times New Roman" charset="0"/>
                        </a:rPr>
                        <a:t>شهر عزق الكتان</a:t>
                      </a:r>
                      <a:endParaRPr kumimoji="0" lang="en-US" sz="2400" b="0" i="0" u="none" strike="noStrike" cap="none" normalizeH="0" baseline="0" dirty="0">
                        <a:ln>
                          <a:noFill/>
                        </a:ln>
                        <a:solidFill>
                          <a:schemeClr val="bg1"/>
                        </a:solidFill>
                        <a:effectLst/>
                        <a:latin typeface="Arial" charset="0"/>
                        <a:ea typeface="Times New Roman"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chemeClr val="bg1"/>
                          </a:solidFill>
                          <a:effectLst/>
                          <a:latin typeface="Arial" charset="0"/>
                          <a:ea typeface="Times New Roman" charset="0"/>
                          <a:cs typeface="Times New Roman" charset="0"/>
                        </a:rPr>
                        <a:t>آذار</a:t>
                      </a:r>
                      <a:endParaRPr kumimoji="0" lang="en-US" sz="2400" b="0" i="0" u="none" strike="noStrike" cap="none" normalizeH="0" baseline="0" dirty="0">
                        <a:ln>
                          <a:noFill/>
                        </a:ln>
                        <a:solidFill>
                          <a:schemeClr val="bg1"/>
                        </a:solidFill>
                        <a:effectLst/>
                        <a:latin typeface="Arial" charset="0"/>
                        <a:ea typeface="Times New Roman"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1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chemeClr val="bg1"/>
                          </a:solidFill>
                          <a:effectLst/>
                          <a:latin typeface="Arial" charset="0"/>
                          <a:ea typeface="Times New Roman" charset="0"/>
                          <a:cs typeface="Times New Roman" charset="0"/>
                        </a:rPr>
                        <a:t>شهر حصاد الشعير</a:t>
                      </a:r>
                      <a:endParaRPr kumimoji="0" lang="en-US" sz="2400" b="0" i="0" u="none" strike="noStrike" cap="none" normalizeH="0" baseline="0" dirty="0">
                        <a:ln>
                          <a:noFill/>
                        </a:ln>
                        <a:solidFill>
                          <a:schemeClr val="bg1"/>
                        </a:solidFill>
                        <a:effectLst/>
                        <a:latin typeface="Arial" charset="0"/>
                        <a:ea typeface="Times New Roman"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chemeClr val="bg1"/>
                          </a:solidFill>
                          <a:effectLst/>
                          <a:latin typeface="Arial" charset="0"/>
                          <a:ea typeface="Times New Roman" charset="0"/>
                          <a:cs typeface="Times New Roman" charset="0"/>
                        </a:rPr>
                        <a:t>نيسان</a:t>
                      </a:r>
                      <a:endParaRPr kumimoji="0" lang="en-US" sz="2400" b="0" i="0" u="none" strike="noStrike" cap="none" normalizeH="0" baseline="0" dirty="0">
                        <a:ln>
                          <a:noFill/>
                        </a:ln>
                        <a:solidFill>
                          <a:schemeClr val="bg1"/>
                        </a:solidFill>
                        <a:effectLst/>
                        <a:latin typeface="Arial" charset="0"/>
                        <a:ea typeface="Times New Roman"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68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chemeClr val="bg1"/>
                          </a:solidFill>
                          <a:effectLst/>
                          <a:latin typeface="Arial" charset="0"/>
                          <a:ea typeface="Times New Roman" charset="0"/>
                          <a:cs typeface="Times New Roman" charset="0"/>
                        </a:rPr>
                        <a:t>شهر الحصاد والإحتفال</a:t>
                      </a:r>
                      <a:endParaRPr kumimoji="0" lang="en-US" sz="2400" b="0" i="0" u="none" strike="noStrike" cap="none" normalizeH="0" baseline="0" dirty="0">
                        <a:ln>
                          <a:noFill/>
                        </a:ln>
                        <a:solidFill>
                          <a:schemeClr val="bg1"/>
                        </a:solidFill>
                        <a:effectLst/>
                        <a:latin typeface="Arial" charset="0"/>
                        <a:ea typeface="Times New Roman"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chemeClr val="bg1"/>
                          </a:solidFill>
                          <a:effectLst/>
                          <a:latin typeface="Arial" charset="0"/>
                          <a:ea typeface="Times New Roman" charset="0"/>
                          <a:cs typeface="Times New Roman" charset="0"/>
                        </a:rPr>
                        <a:t>أيار</a:t>
                      </a:r>
                      <a:endParaRPr kumimoji="0" lang="en-US" sz="2400" b="0" i="0" u="none" strike="noStrike" cap="none" normalizeH="0" baseline="0" dirty="0">
                        <a:ln>
                          <a:noFill/>
                        </a:ln>
                        <a:solidFill>
                          <a:schemeClr val="bg1"/>
                        </a:solidFill>
                        <a:effectLst/>
                        <a:latin typeface="Arial" charset="0"/>
                        <a:ea typeface="Times New Roman"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127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chemeClr val="bg1"/>
                          </a:solidFill>
                          <a:effectLst/>
                          <a:latin typeface="Arial" charset="0"/>
                          <a:ea typeface="Times New Roman" charset="0"/>
                          <a:cs typeface="Times New Roman" charset="0"/>
                        </a:rPr>
                        <a:t>شهري رعاية الكرمة</a:t>
                      </a:r>
                      <a:endParaRPr kumimoji="0" lang="en-US" sz="2400" b="0" i="0" u="none" strike="noStrike" cap="none" normalizeH="0" baseline="0" dirty="0">
                        <a:ln>
                          <a:noFill/>
                        </a:ln>
                        <a:solidFill>
                          <a:schemeClr val="bg1"/>
                        </a:solidFill>
                        <a:effectLst/>
                        <a:latin typeface="Arial" charset="0"/>
                        <a:ea typeface="Times New Roman"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chemeClr val="bg1"/>
                          </a:solidFill>
                          <a:effectLst/>
                          <a:latin typeface="Arial" charset="0"/>
                          <a:ea typeface="Times New Roman" charset="0"/>
                          <a:cs typeface="Times New Roman" charset="0"/>
                        </a:rPr>
                        <a:t>حزيران/تموز</a:t>
                      </a:r>
                      <a:endParaRPr kumimoji="0" lang="en-US" sz="2400" b="0" i="0" u="none" strike="noStrike" cap="none" normalizeH="0" baseline="0" dirty="0">
                        <a:ln>
                          <a:noFill/>
                        </a:ln>
                        <a:solidFill>
                          <a:schemeClr val="bg1"/>
                        </a:solidFill>
                        <a:effectLst/>
                        <a:latin typeface="Arial" charset="0"/>
                        <a:ea typeface="Times New Roman"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33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chemeClr val="bg1"/>
                          </a:solidFill>
                          <a:effectLst/>
                          <a:latin typeface="Arial" charset="0"/>
                          <a:ea typeface="Times New Roman" charset="0"/>
                          <a:cs typeface="Times New Roman" charset="0"/>
                        </a:rPr>
                        <a:t>شهر الفواكه الصيفية</a:t>
                      </a:r>
                      <a:endParaRPr kumimoji="0" lang="en-US" sz="2400" b="0" i="0" u="none" strike="noStrike" cap="none" normalizeH="0" baseline="0" dirty="0">
                        <a:ln>
                          <a:noFill/>
                        </a:ln>
                        <a:solidFill>
                          <a:schemeClr val="tx1"/>
                        </a:solidFill>
                        <a:effectLst/>
                        <a:latin typeface="Arial" charset="0"/>
                        <a:ea typeface="Times New Roman"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chemeClr val="bg1"/>
                          </a:solidFill>
                          <a:effectLst/>
                          <a:latin typeface="Arial" charset="0"/>
                          <a:ea typeface="Times New Roman" charset="0"/>
                          <a:cs typeface="Times New Roman" charset="0"/>
                        </a:rPr>
                        <a:t>آب</a:t>
                      </a:r>
                      <a:endParaRPr kumimoji="0" lang="en-US" sz="2400" b="0" i="0" u="none" strike="noStrike" cap="none" normalizeH="0" baseline="0" dirty="0">
                        <a:ln>
                          <a:noFill/>
                        </a:ln>
                        <a:solidFill>
                          <a:schemeClr val="bg1"/>
                        </a:solidFill>
                        <a:effectLst/>
                        <a:latin typeface="Arial" charset="0"/>
                        <a:ea typeface="Times New Roman"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6" name="TextBox 5"/>
          <p:cNvSpPr txBox="1"/>
          <p:nvPr/>
        </p:nvSpPr>
        <p:spPr>
          <a:xfrm>
            <a:off x="8229600" y="152400"/>
            <a:ext cx="904415"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158ت</a:t>
            </a:r>
            <a:endParaRPr 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914400" y="381000"/>
            <a:ext cx="7162800" cy="1143000"/>
          </a:xfrm>
          <a:gradFill rotWithShape="0">
            <a:gsLst>
              <a:gs pos="0">
                <a:srgbClr val="767600"/>
              </a:gs>
              <a:gs pos="50000">
                <a:srgbClr val="FFFF00"/>
              </a:gs>
              <a:gs pos="100000">
                <a:srgbClr val="767600"/>
              </a:gs>
            </a:gsLst>
            <a:lin ang="5400000" scaled="1"/>
          </a:gradFill>
        </p:spPr>
        <p:txBody>
          <a:bodyPr/>
          <a:lstStyle/>
          <a:p>
            <a:pPr eaLnBrk="1" hangingPunct="1"/>
            <a:r>
              <a:rPr lang="ar-JO" b="1" dirty="0">
                <a:latin typeface="Arial" panose="020B0604020202020204" pitchFamily="34" charset="0"/>
                <a:cs typeface="Arial" panose="020B0604020202020204" pitchFamily="34" charset="0"/>
              </a:rPr>
              <a:t>الزراعة</a:t>
            </a:r>
            <a:endParaRPr lang="en-US" b="1" dirty="0">
              <a:latin typeface="Arial" panose="020B0604020202020204" pitchFamily="34" charset="0"/>
              <a:cs typeface="Arial" panose="020B0604020202020204" pitchFamily="34" charset="0"/>
            </a:endParaRPr>
          </a:p>
        </p:txBody>
      </p:sp>
      <p:sp>
        <p:nvSpPr>
          <p:cNvPr id="69635"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endParaRPr lang="en-US">
              <a:solidFill>
                <a:srgbClr val="000000"/>
              </a:solidFill>
              <a:latin typeface="Arial" panose="020B0604020202020204" pitchFamily="34" charset="0"/>
              <a:cs typeface="Arial" panose="020B0604020202020204" pitchFamily="34" charset="0"/>
            </a:endParaRPr>
          </a:p>
        </p:txBody>
      </p:sp>
      <p:sp>
        <p:nvSpPr>
          <p:cNvPr id="6" name="TextBox 5"/>
          <p:cNvSpPr txBox="1"/>
          <p:nvPr/>
        </p:nvSpPr>
        <p:spPr>
          <a:xfrm>
            <a:off x="8229600" y="152400"/>
            <a:ext cx="904415"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158ت</a:t>
            </a:r>
            <a:endParaRPr lang="en-US"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pic>
        <p:nvPicPr>
          <p:cNvPr id="2" name="Picture 1" descr="Vineyard &amp; Temple Institute.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1366961" y="1161431"/>
            <a:ext cx="3975101" cy="6349999"/>
          </a:xfrm>
          <a:prstGeom prst="rect">
            <a:avLst/>
          </a:prstGeom>
        </p:spPr>
      </p:pic>
      <p:sp>
        <p:nvSpPr>
          <p:cNvPr id="8" name="Text Box 4"/>
          <p:cNvSpPr txBox="1">
            <a:spLocks noChangeArrowheads="1"/>
          </p:cNvSpPr>
          <p:nvPr/>
        </p:nvSpPr>
        <p:spPr bwMode="auto">
          <a:xfrm>
            <a:off x="2771800" y="1556792"/>
            <a:ext cx="6312024"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r"/>
            <a:r>
              <a:rPr lang="ar-JO" sz="3000" b="1" dirty="0">
                <a:solidFill>
                  <a:srgbClr val="FFFFFF"/>
                </a:solidFill>
                <a:effectLst>
                  <a:glow rad="292100">
                    <a:schemeClr val="tx1">
                      <a:alpha val="96000"/>
                    </a:schemeClr>
                  </a:glow>
                </a:effectLst>
                <a:latin typeface="Arial" panose="020B0604020202020204" pitchFamily="34" charset="0"/>
                <a:cs typeface="Arial" panose="020B0604020202020204" pitchFamily="34" charset="0"/>
              </a:rPr>
              <a:t>أشعياء 5: 1 </a:t>
            </a:r>
          </a:p>
          <a:p>
            <a:pPr algn="r"/>
            <a:r>
              <a:rPr lang="ar-JO" sz="3000" b="1" dirty="0">
                <a:solidFill>
                  <a:srgbClr val="FFFFFF"/>
                </a:solidFill>
                <a:effectLst>
                  <a:glow rad="292100">
                    <a:schemeClr val="tx1">
                      <a:alpha val="96000"/>
                    </a:schemeClr>
                  </a:glow>
                </a:effectLst>
                <a:latin typeface="Arial" panose="020B0604020202020204" pitchFamily="34" charset="0"/>
                <a:cs typeface="Arial" panose="020B0604020202020204" pitchFamily="34" charset="0"/>
              </a:rPr>
              <a:t>لأنشدن عن حبيبي                                نشيد محبي لكرمه                                      كان لحبيبي كرم                                    على أكمة خصية                                      2 فنقبه ونقى حجارته                              وغرسه كرم سورق                                   وبنى </a:t>
            </a:r>
            <a:r>
              <a:rPr lang="ar-JO" sz="3000" b="1" dirty="0">
                <a:solidFill>
                  <a:srgbClr val="FFFF00"/>
                </a:solidFill>
                <a:effectLst>
                  <a:glow rad="292100">
                    <a:schemeClr val="tx1">
                      <a:alpha val="96000"/>
                    </a:schemeClr>
                  </a:glow>
                </a:effectLst>
                <a:latin typeface="Arial" panose="020B0604020202020204" pitchFamily="34" charset="0"/>
                <a:cs typeface="Arial" panose="020B0604020202020204" pitchFamily="34" charset="0"/>
              </a:rPr>
              <a:t>برجاً </a:t>
            </a:r>
            <a:r>
              <a:rPr lang="ar-JO" sz="3000" b="1" dirty="0">
                <a:solidFill>
                  <a:srgbClr val="FFFFFF"/>
                </a:solidFill>
                <a:effectLst>
                  <a:glow rad="292100">
                    <a:schemeClr val="tx1">
                      <a:alpha val="96000"/>
                    </a:schemeClr>
                  </a:glow>
                </a:effectLst>
                <a:latin typeface="Arial" panose="020B0604020202020204" pitchFamily="34" charset="0"/>
                <a:cs typeface="Arial" panose="020B0604020202020204" pitchFamily="34" charset="0"/>
              </a:rPr>
              <a:t>في وسطه                                  ونقر فيه أيضاً معصرة                               فانتظر أن يصنع عنباً                                فصنع عنباً رديئاً</a:t>
            </a:r>
            <a:endParaRPr lang="en-US" sz="3000" b="1" dirty="0">
              <a:solidFill>
                <a:srgbClr val="FFFFFF"/>
              </a:solidFill>
              <a:effectLst>
                <a:glow rad="292100">
                  <a:schemeClr val="tx1">
                    <a:alpha val="96000"/>
                  </a:schemeClr>
                </a:glow>
              </a:effectLst>
              <a:latin typeface="Arial" panose="020B0604020202020204" pitchFamily="34" charset="0"/>
              <a:cs typeface="Arial" panose="020B0604020202020204" pitchFamily="34" charset="0"/>
            </a:endParaRPr>
          </a:p>
        </p:txBody>
      </p:sp>
      <p:sp>
        <p:nvSpPr>
          <p:cNvPr id="69636" name="Text Box 4"/>
          <p:cNvSpPr txBox="1">
            <a:spLocks noChangeArrowheads="1"/>
          </p:cNvSpPr>
          <p:nvPr/>
        </p:nvSpPr>
        <p:spPr bwMode="auto">
          <a:xfrm>
            <a:off x="107504" y="1628800"/>
            <a:ext cx="266429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0" hangingPunct="0">
              <a:defRPr sz="2800" b="1">
                <a:solidFill>
                  <a:srgbClr val="FFFFFF"/>
                </a:solidFill>
                <a:effectLst>
                  <a:glow rad="292100">
                    <a:schemeClr val="tx1">
                      <a:alpha val="96000"/>
                    </a:schemeClr>
                  </a:glow>
                </a:effectLst>
                <a:latin typeface="Arial"/>
                <a:cs typeface="Arial"/>
              </a:defRPr>
            </a:lvl1pPr>
            <a:lvl2pPr marL="37931725" indent="-37474525" eaLnBrk="0" hangingPunct="0">
              <a:defRPr>
                <a:ea typeface="Times New Roman" charset="0"/>
              </a:defRPr>
            </a:lvl2pPr>
            <a:lvl3pPr eaLnBrk="0" hangingPunct="0">
              <a:defRPr>
                <a:ea typeface="Times New Roman" charset="0"/>
              </a:defRPr>
            </a:lvl3pPr>
            <a:lvl4pPr eaLnBrk="0" hangingPunct="0">
              <a:defRPr>
                <a:ea typeface="Times New Roman" charset="0"/>
              </a:defRPr>
            </a:lvl4pPr>
            <a:lvl5pPr eaLnBrk="0" hangingPunct="0">
              <a:defRPr>
                <a:ea typeface="Times New Roman" charset="0"/>
              </a:defRPr>
            </a:lvl5pPr>
            <a:lvl6pPr marL="457200" eaLnBrk="0" fontAlgn="base" hangingPunct="0">
              <a:spcBef>
                <a:spcPct val="0"/>
              </a:spcBef>
              <a:spcAft>
                <a:spcPct val="0"/>
              </a:spcAft>
              <a:defRPr>
                <a:ea typeface="Times New Roman" charset="0"/>
              </a:defRPr>
            </a:lvl6pPr>
            <a:lvl7pPr marL="914400" eaLnBrk="0" fontAlgn="base" hangingPunct="0">
              <a:spcBef>
                <a:spcPct val="0"/>
              </a:spcBef>
              <a:spcAft>
                <a:spcPct val="0"/>
              </a:spcAft>
              <a:defRPr>
                <a:ea typeface="Times New Roman" charset="0"/>
              </a:defRPr>
            </a:lvl7pPr>
            <a:lvl8pPr marL="1371600" eaLnBrk="0" fontAlgn="base" hangingPunct="0">
              <a:spcBef>
                <a:spcPct val="0"/>
              </a:spcBef>
              <a:spcAft>
                <a:spcPct val="0"/>
              </a:spcAft>
              <a:defRPr>
                <a:ea typeface="Times New Roman" charset="0"/>
              </a:defRPr>
            </a:lvl8pPr>
            <a:lvl9pPr marL="1828800" eaLnBrk="0" fontAlgn="base" hangingPunct="0">
              <a:spcBef>
                <a:spcPct val="0"/>
              </a:spcBef>
              <a:spcAft>
                <a:spcPct val="0"/>
              </a:spcAft>
              <a:defRPr>
                <a:ea typeface="Times New Roman" charset="0"/>
              </a:defRPr>
            </a:lvl9pPr>
          </a:lstStyle>
          <a:p>
            <a:pPr algn="ctr"/>
            <a:r>
              <a:rPr lang="ar-JO" sz="3200" dirty="0">
                <a:solidFill>
                  <a:srgbClr val="FFFF00"/>
                </a:solidFill>
                <a:latin typeface="Arial" panose="020B0604020202020204" pitchFamily="34" charset="0"/>
                <a:cs typeface="Arial" panose="020B0604020202020204" pitchFamily="34" charset="0"/>
              </a:rPr>
              <a:t>برج مراقبة    </a:t>
            </a:r>
            <a:r>
              <a:rPr lang="ar-JO" sz="3200" dirty="0">
                <a:latin typeface="Arial" panose="020B0604020202020204" pitchFamily="34" charset="0"/>
                <a:cs typeface="Arial" panose="020B0604020202020204" pitchFamily="34" charset="0"/>
              </a:rPr>
              <a:t>الكرم</a:t>
            </a:r>
            <a:endParaRPr lang="en-US" sz="32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488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914400" y="381000"/>
            <a:ext cx="7162800" cy="1143000"/>
          </a:xfrm>
          <a:gradFill rotWithShape="0">
            <a:gsLst>
              <a:gs pos="0">
                <a:srgbClr val="767600"/>
              </a:gs>
              <a:gs pos="50000">
                <a:srgbClr val="FFFF00"/>
              </a:gs>
              <a:gs pos="100000">
                <a:srgbClr val="767600"/>
              </a:gs>
            </a:gsLst>
            <a:lin ang="5400000" scaled="1"/>
          </a:gradFill>
        </p:spPr>
        <p:txBody>
          <a:bodyPr/>
          <a:lstStyle/>
          <a:p>
            <a:pPr eaLnBrk="1" hangingPunct="1"/>
            <a:r>
              <a:rPr lang="ar-JO" b="1" dirty="0">
                <a:latin typeface="Arial" panose="020B0604020202020204" pitchFamily="34" charset="0"/>
                <a:cs typeface="Arial" panose="020B0604020202020204" pitchFamily="34" charset="0"/>
              </a:rPr>
              <a:t>الزراعة</a:t>
            </a:r>
            <a:endParaRPr lang="en-US" b="1" dirty="0">
              <a:latin typeface="Arial" panose="020B0604020202020204" pitchFamily="34" charset="0"/>
              <a:cs typeface="Arial" panose="020B0604020202020204" pitchFamily="34" charset="0"/>
            </a:endParaRPr>
          </a:p>
        </p:txBody>
      </p:sp>
      <p:sp>
        <p:nvSpPr>
          <p:cNvPr id="69635"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endParaRPr lang="en-US">
              <a:solidFill>
                <a:srgbClr val="000000"/>
              </a:solidFill>
              <a:latin typeface="Arial" panose="020B0604020202020204" pitchFamily="34" charset="0"/>
              <a:cs typeface="Arial" panose="020B0604020202020204" pitchFamily="34" charset="0"/>
            </a:endParaRPr>
          </a:p>
        </p:txBody>
      </p:sp>
      <p:sp>
        <p:nvSpPr>
          <p:cNvPr id="6" name="TextBox 5"/>
          <p:cNvSpPr txBox="1"/>
          <p:nvPr/>
        </p:nvSpPr>
        <p:spPr>
          <a:xfrm>
            <a:off x="8229600" y="152400"/>
            <a:ext cx="904415"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158ت</a:t>
            </a:r>
            <a:endParaRPr lang="en-US"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pic>
        <p:nvPicPr>
          <p:cNvPr id="3" name="Picture 2" descr="Vineyard &amp; Temple Institute.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900182" y="1412187"/>
            <a:ext cx="3337373" cy="5066744"/>
          </a:xfrm>
          <a:prstGeom prst="rect">
            <a:avLst/>
          </a:prstGeom>
        </p:spPr>
      </p:pic>
      <p:sp>
        <p:nvSpPr>
          <p:cNvPr id="12" name="Text Box 4"/>
          <p:cNvSpPr txBox="1">
            <a:spLocks noChangeArrowheads="1"/>
          </p:cNvSpPr>
          <p:nvPr/>
        </p:nvSpPr>
        <p:spPr bwMode="auto">
          <a:xfrm>
            <a:off x="2915816" y="1628800"/>
            <a:ext cx="60960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r"/>
            <a:r>
              <a:rPr lang="ar-JO" sz="2800" b="1" dirty="0">
                <a:solidFill>
                  <a:srgbClr val="FFFFFF"/>
                </a:solidFill>
                <a:effectLst>
                  <a:glow rad="292100">
                    <a:schemeClr val="tx1">
                      <a:alpha val="96000"/>
                    </a:schemeClr>
                  </a:glow>
                </a:effectLst>
                <a:latin typeface="Arial" panose="020B0604020202020204" pitchFamily="34" charset="0"/>
                <a:cs typeface="Arial" panose="020B0604020202020204" pitchFamily="34" charset="0"/>
              </a:rPr>
              <a:t>أشعياء 63: 2 </a:t>
            </a:r>
          </a:p>
          <a:p>
            <a:pPr algn="r"/>
            <a:r>
              <a:rPr lang="ar-JO" sz="2800" b="1" dirty="0">
                <a:solidFill>
                  <a:srgbClr val="FFFFFF"/>
                </a:solidFill>
                <a:effectLst>
                  <a:glow rad="292100">
                    <a:schemeClr val="tx1">
                      <a:alpha val="96000"/>
                    </a:schemeClr>
                  </a:glow>
                </a:effectLst>
                <a:latin typeface="Arial" panose="020B0604020202020204" pitchFamily="34" charset="0"/>
                <a:cs typeface="Arial" panose="020B0604020202020204" pitchFamily="34" charset="0"/>
              </a:rPr>
              <a:t>ما بال لباسك محمر </a:t>
            </a:r>
          </a:p>
          <a:p>
            <a:pPr algn="r"/>
            <a:r>
              <a:rPr lang="ar-JO" sz="2800" b="1" dirty="0">
                <a:solidFill>
                  <a:srgbClr val="FFFFFF"/>
                </a:solidFill>
                <a:effectLst>
                  <a:glow rad="292100">
                    <a:schemeClr val="tx1">
                      <a:alpha val="96000"/>
                    </a:schemeClr>
                  </a:glow>
                </a:effectLst>
                <a:latin typeface="Arial" panose="020B0604020202020204" pitchFamily="34" charset="0"/>
                <a:cs typeface="Arial" panose="020B0604020202020204" pitchFamily="34" charset="0"/>
              </a:rPr>
              <a:t>وثيابك كدائس المعصرة</a:t>
            </a:r>
          </a:p>
          <a:p>
            <a:pPr algn="r"/>
            <a:r>
              <a:rPr lang="ar-JO" sz="2800" b="1" dirty="0">
                <a:solidFill>
                  <a:srgbClr val="FFFFFF"/>
                </a:solidFill>
                <a:effectLst>
                  <a:glow rad="292100">
                    <a:schemeClr val="tx1">
                      <a:alpha val="96000"/>
                    </a:schemeClr>
                  </a:glow>
                </a:effectLst>
                <a:latin typeface="Arial" panose="020B0604020202020204" pitchFamily="34" charset="0"/>
                <a:cs typeface="Arial" panose="020B0604020202020204" pitchFamily="34" charset="0"/>
              </a:rPr>
              <a:t>3 قد دست المعصرة وحدي </a:t>
            </a:r>
          </a:p>
          <a:p>
            <a:pPr algn="r"/>
            <a:r>
              <a:rPr lang="ar-JO" sz="2800" b="1" dirty="0">
                <a:solidFill>
                  <a:srgbClr val="FFFFFF"/>
                </a:solidFill>
                <a:effectLst>
                  <a:glow rad="292100">
                    <a:schemeClr val="tx1">
                      <a:alpha val="96000"/>
                    </a:schemeClr>
                  </a:glow>
                </a:effectLst>
                <a:latin typeface="Arial" panose="020B0604020202020204" pitchFamily="34" charset="0"/>
                <a:cs typeface="Arial" panose="020B0604020202020204" pitchFamily="34" charset="0"/>
              </a:rPr>
              <a:t>ومن الشعوب لم يكن معي أحد </a:t>
            </a:r>
          </a:p>
          <a:p>
            <a:pPr algn="r"/>
            <a:r>
              <a:rPr lang="ar-JO" sz="2800" b="1" dirty="0">
                <a:solidFill>
                  <a:srgbClr val="FFFFFF"/>
                </a:solidFill>
                <a:effectLst>
                  <a:glow rad="292100">
                    <a:schemeClr val="tx1">
                      <a:alpha val="96000"/>
                    </a:schemeClr>
                  </a:glow>
                </a:effectLst>
                <a:latin typeface="Arial" panose="020B0604020202020204" pitchFamily="34" charset="0"/>
                <a:cs typeface="Arial" panose="020B0604020202020204" pitchFamily="34" charset="0"/>
              </a:rPr>
              <a:t>فدستهم بغضبي </a:t>
            </a:r>
          </a:p>
          <a:p>
            <a:pPr algn="r"/>
            <a:r>
              <a:rPr lang="ar-JO" sz="2800" b="1" dirty="0">
                <a:solidFill>
                  <a:srgbClr val="FFFFFF"/>
                </a:solidFill>
                <a:effectLst>
                  <a:glow rad="292100">
                    <a:schemeClr val="tx1">
                      <a:alpha val="96000"/>
                    </a:schemeClr>
                  </a:glow>
                </a:effectLst>
                <a:latin typeface="Arial" panose="020B0604020202020204" pitchFamily="34" charset="0"/>
                <a:cs typeface="Arial" panose="020B0604020202020204" pitchFamily="34" charset="0"/>
              </a:rPr>
              <a:t>ووطئتهم بغيظي </a:t>
            </a:r>
          </a:p>
          <a:p>
            <a:pPr algn="r"/>
            <a:r>
              <a:rPr lang="ar-JO" sz="2800" b="1" dirty="0">
                <a:solidFill>
                  <a:srgbClr val="FFFFFF"/>
                </a:solidFill>
                <a:effectLst>
                  <a:glow rad="292100">
                    <a:schemeClr val="tx1">
                      <a:alpha val="96000"/>
                    </a:schemeClr>
                  </a:glow>
                </a:effectLst>
                <a:latin typeface="Arial" panose="020B0604020202020204" pitchFamily="34" charset="0"/>
                <a:cs typeface="Arial" panose="020B0604020202020204" pitchFamily="34" charset="0"/>
              </a:rPr>
              <a:t>فرش عصيرهم على ثيابي </a:t>
            </a:r>
          </a:p>
          <a:p>
            <a:pPr algn="r"/>
            <a:r>
              <a:rPr lang="ar-JO" sz="2800" b="1" dirty="0">
                <a:solidFill>
                  <a:srgbClr val="FFFFFF"/>
                </a:solidFill>
                <a:effectLst>
                  <a:glow rad="292100">
                    <a:schemeClr val="tx1">
                      <a:alpha val="96000"/>
                    </a:schemeClr>
                  </a:glow>
                </a:effectLst>
                <a:latin typeface="Arial" panose="020B0604020202020204" pitchFamily="34" charset="0"/>
                <a:cs typeface="Arial" panose="020B0604020202020204" pitchFamily="34" charset="0"/>
              </a:rPr>
              <a:t>فلطخت كل ملابسي</a:t>
            </a:r>
          </a:p>
          <a:p>
            <a:pPr algn="r"/>
            <a:r>
              <a:rPr lang="ar-JO" sz="2800" b="1" dirty="0">
                <a:solidFill>
                  <a:srgbClr val="FFFFFF"/>
                </a:solidFill>
                <a:effectLst>
                  <a:glow rad="292100">
                    <a:schemeClr val="tx1">
                      <a:alpha val="96000"/>
                    </a:schemeClr>
                  </a:glow>
                </a:effectLst>
                <a:latin typeface="Arial" panose="020B0604020202020204" pitchFamily="34" charset="0"/>
                <a:cs typeface="Arial" panose="020B0604020202020204" pitchFamily="34" charset="0"/>
              </a:rPr>
              <a:t>4 لأن يوم النقمة في قلبي </a:t>
            </a:r>
          </a:p>
          <a:p>
            <a:pPr algn="r"/>
            <a:r>
              <a:rPr lang="ar-JO" sz="2800" b="1" dirty="0">
                <a:solidFill>
                  <a:srgbClr val="FFFFFF"/>
                </a:solidFill>
                <a:effectLst>
                  <a:glow rad="292100">
                    <a:schemeClr val="tx1">
                      <a:alpha val="96000"/>
                    </a:schemeClr>
                  </a:glow>
                </a:effectLst>
                <a:latin typeface="Arial" panose="020B0604020202020204" pitchFamily="34" charset="0"/>
                <a:cs typeface="Arial" panose="020B0604020202020204" pitchFamily="34" charset="0"/>
              </a:rPr>
              <a:t>وسنة مفدييَّ قد أتت</a:t>
            </a:r>
            <a:endParaRPr lang="en-US" sz="2800" b="1" dirty="0">
              <a:solidFill>
                <a:srgbClr val="FFFFFF"/>
              </a:solidFill>
              <a:effectLst>
                <a:glow rad="292100">
                  <a:schemeClr val="tx1">
                    <a:alpha val="96000"/>
                  </a:schemeClr>
                </a:glow>
              </a:effectLst>
              <a:latin typeface="Arial" panose="020B0604020202020204" pitchFamily="34" charset="0"/>
              <a:cs typeface="Arial" panose="020B0604020202020204" pitchFamily="34" charset="0"/>
            </a:endParaRPr>
          </a:p>
        </p:txBody>
      </p:sp>
      <p:sp>
        <p:nvSpPr>
          <p:cNvPr id="69636" name="Text Box 4"/>
          <p:cNvSpPr txBox="1">
            <a:spLocks noChangeArrowheads="1"/>
          </p:cNvSpPr>
          <p:nvPr/>
        </p:nvSpPr>
        <p:spPr bwMode="auto">
          <a:xfrm>
            <a:off x="144016" y="1556792"/>
            <a:ext cx="284380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eaLnBrk="0" hangingPunct="0">
              <a:defRPr sz="2800" b="1">
                <a:solidFill>
                  <a:srgbClr val="FFFFFF"/>
                </a:solidFill>
                <a:effectLst>
                  <a:glow rad="292100">
                    <a:schemeClr val="tx1">
                      <a:alpha val="96000"/>
                    </a:schemeClr>
                  </a:glow>
                </a:effectLst>
                <a:latin typeface="Arial"/>
                <a:cs typeface="Arial"/>
              </a:defRPr>
            </a:lvl1pPr>
            <a:lvl2pPr marL="37931725" indent="-37474525" eaLnBrk="0" hangingPunct="0">
              <a:defRPr>
                <a:ea typeface="Times New Roman" charset="0"/>
              </a:defRPr>
            </a:lvl2pPr>
            <a:lvl3pPr eaLnBrk="0" hangingPunct="0">
              <a:defRPr>
                <a:ea typeface="Times New Roman" charset="0"/>
              </a:defRPr>
            </a:lvl3pPr>
            <a:lvl4pPr eaLnBrk="0" hangingPunct="0">
              <a:defRPr>
                <a:ea typeface="Times New Roman" charset="0"/>
              </a:defRPr>
            </a:lvl4pPr>
            <a:lvl5pPr eaLnBrk="0" hangingPunct="0">
              <a:defRPr>
                <a:ea typeface="Times New Roman" charset="0"/>
              </a:defRPr>
            </a:lvl5pPr>
            <a:lvl6pPr marL="457200" eaLnBrk="0" fontAlgn="base" hangingPunct="0">
              <a:spcBef>
                <a:spcPct val="0"/>
              </a:spcBef>
              <a:spcAft>
                <a:spcPct val="0"/>
              </a:spcAft>
              <a:defRPr>
                <a:ea typeface="Times New Roman" charset="0"/>
              </a:defRPr>
            </a:lvl6pPr>
            <a:lvl7pPr marL="914400" eaLnBrk="0" fontAlgn="base" hangingPunct="0">
              <a:spcBef>
                <a:spcPct val="0"/>
              </a:spcBef>
              <a:spcAft>
                <a:spcPct val="0"/>
              </a:spcAft>
              <a:defRPr>
                <a:ea typeface="Times New Roman" charset="0"/>
              </a:defRPr>
            </a:lvl7pPr>
            <a:lvl8pPr marL="1371600" eaLnBrk="0" fontAlgn="base" hangingPunct="0">
              <a:spcBef>
                <a:spcPct val="0"/>
              </a:spcBef>
              <a:spcAft>
                <a:spcPct val="0"/>
              </a:spcAft>
              <a:defRPr>
                <a:ea typeface="Times New Roman" charset="0"/>
              </a:defRPr>
            </a:lvl8pPr>
            <a:lvl9pPr marL="1828800" eaLnBrk="0" fontAlgn="base" hangingPunct="0">
              <a:spcBef>
                <a:spcPct val="0"/>
              </a:spcBef>
              <a:spcAft>
                <a:spcPct val="0"/>
              </a:spcAft>
              <a:defRPr>
                <a:ea typeface="Times New Roman" charset="0"/>
              </a:defRPr>
            </a:lvl9pPr>
          </a:lstStyle>
          <a:p>
            <a:r>
              <a:rPr lang="ar-JO" sz="3200" dirty="0">
                <a:latin typeface="Arial" panose="020B0604020202020204" pitchFamily="34" charset="0"/>
                <a:cs typeface="Arial" panose="020B0604020202020204" pitchFamily="34" charset="0"/>
              </a:rPr>
              <a:t>دوس            العنب</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861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914400" y="381000"/>
            <a:ext cx="7162800" cy="1143000"/>
          </a:xfrm>
          <a:gradFill rotWithShape="0">
            <a:gsLst>
              <a:gs pos="0">
                <a:srgbClr val="767600"/>
              </a:gs>
              <a:gs pos="50000">
                <a:srgbClr val="FFFF00"/>
              </a:gs>
              <a:gs pos="100000">
                <a:srgbClr val="767600"/>
              </a:gs>
            </a:gsLst>
            <a:lin ang="5400000" scaled="1"/>
          </a:gradFill>
        </p:spPr>
        <p:txBody>
          <a:bodyPr/>
          <a:lstStyle/>
          <a:p>
            <a:pPr eaLnBrk="1" hangingPunct="1"/>
            <a:r>
              <a:rPr lang="ar-JO" b="1" dirty="0">
                <a:latin typeface="Arial" charset="0"/>
                <a:cs typeface="Times New Roman" charset="0"/>
              </a:rPr>
              <a:t>الزراعة</a:t>
            </a:r>
            <a:endParaRPr lang="en-US" b="1" dirty="0">
              <a:latin typeface="Arial" charset="0"/>
              <a:cs typeface="Times New Roman" charset="0"/>
            </a:endParaRPr>
          </a:p>
        </p:txBody>
      </p:sp>
      <p:sp>
        <p:nvSpPr>
          <p:cNvPr id="69635"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endParaRPr lang="en-US">
              <a:solidFill>
                <a:srgbClr val="000000"/>
              </a:solidFill>
            </a:endParaRPr>
          </a:p>
        </p:txBody>
      </p:sp>
      <p:sp>
        <p:nvSpPr>
          <p:cNvPr id="69636" name="Text Box 4"/>
          <p:cNvSpPr txBox="1">
            <a:spLocks noChangeArrowheads="1"/>
          </p:cNvSpPr>
          <p:nvPr/>
        </p:nvSpPr>
        <p:spPr bwMode="auto">
          <a:xfrm>
            <a:off x="1295400" y="1600200"/>
            <a:ext cx="6096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355600" indent="-355600" algn="r" rtl="1" eaLnBrk="1" hangingPunct="1">
              <a:spcBef>
                <a:spcPct val="50000"/>
              </a:spcBef>
              <a:buFontTx/>
              <a:buChar char="•"/>
            </a:pPr>
            <a:r>
              <a:rPr lang="ar-JO" sz="3200" dirty="0">
                <a:solidFill>
                  <a:srgbClr val="FFFFFF"/>
                </a:solidFill>
                <a:latin typeface="Arial" charset="0"/>
              </a:rPr>
              <a:t>دوس العنب</a:t>
            </a:r>
            <a:endParaRPr lang="en-US" sz="3200" dirty="0">
              <a:solidFill>
                <a:srgbClr val="FFFFFF"/>
              </a:solidFill>
              <a:latin typeface="Arial" charset="0"/>
            </a:endParaRPr>
          </a:p>
        </p:txBody>
      </p:sp>
      <p:sp>
        <p:nvSpPr>
          <p:cNvPr id="6" name="TextBox 5"/>
          <p:cNvSpPr txBox="1"/>
          <p:nvPr/>
        </p:nvSpPr>
        <p:spPr>
          <a:xfrm>
            <a:off x="8229600" y="152400"/>
            <a:ext cx="904415"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rgbClr val="FFFFFF"/>
                </a:solidFill>
                <a:effectLst>
                  <a:outerShdw blurRad="38100" dist="38100" dir="2700000" algn="tl">
                    <a:srgbClr val="808080"/>
                  </a:outerShdw>
                </a:effectLst>
                <a:latin typeface="Arial" charset="0"/>
                <a:cs typeface="Arial" charset="0"/>
              </a:rPr>
              <a:t>158ت</a:t>
            </a:r>
            <a:endParaRPr lang="en-US" b="1" dirty="0">
              <a:solidFill>
                <a:srgbClr val="FFFFFF"/>
              </a:solidFill>
              <a:effectLst>
                <a:outerShdw blurRad="38100" dist="38100" dir="2700000" algn="tl">
                  <a:srgbClr val="808080"/>
                </a:outerShdw>
              </a:effectLst>
              <a:latin typeface="Arial" charset="0"/>
              <a:cs typeface="Arial" charset="0"/>
            </a:endParaRPr>
          </a:p>
        </p:txBody>
      </p:sp>
      <p:pic>
        <p:nvPicPr>
          <p:cNvPr id="9" name="Picture 8" descr="Vineyard &amp; Temple Institute.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951105" y="1685807"/>
            <a:ext cx="3196582" cy="5098792"/>
          </a:xfrm>
          <a:prstGeom prst="rect">
            <a:avLst/>
          </a:prstGeom>
        </p:spPr>
      </p:pic>
      <p:sp>
        <p:nvSpPr>
          <p:cNvPr id="10" name="Text Box 4"/>
          <p:cNvSpPr txBox="1">
            <a:spLocks noChangeArrowheads="1"/>
          </p:cNvSpPr>
          <p:nvPr/>
        </p:nvSpPr>
        <p:spPr bwMode="auto">
          <a:xfrm>
            <a:off x="5148064" y="2276872"/>
            <a:ext cx="3816424"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r"/>
            <a:r>
              <a:rPr lang="ar-JO" sz="2800" b="1" dirty="0">
                <a:solidFill>
                  <a:srgbClr val="FFFFFF"/>
                </a:solidFill>
                <a:effectLst>
                  <a:glow rad="292100">
                    <a:srgbClr val="000000">
                      <a:alpha val="96000"/>
                    </a:srgbClr>
                  </a:glow>
                </a:effectLst>
                <a:latin typeface="Arial"/>
                <a:cs typeface="Arial"/>
              </a:rPr>
              <a:t>يوئيل 3: 13</a:t>
            </a:r>
          </a:p>
          <a:p>
            <a:pPr algn="r"/>
            <a:r>
              <a:rPr lang="ar-JO" sz="2800" b="1" dirty="0">
                <a:solidFill>
                  <a:srgbClr val="FFFFFF"/>
                </a:solidFill>
                <a:effectLst>
                  <a:glow rad="292100">
                    <a:srgbClr val="000000">
                      <a:alpha val="96000"/>
                    </a:srgbClr>
                  </a:glow>
                </a:effectLst>
                <a:latin typeface="Arial"/>
                <a:cs typeface="Arial"/>
              </a:rPr>
              <a:t>أرسلوا المنجل </a:t>
            </a:r>
          </a:p>
          <a:p>
            <a:pPr algn="r"/>
            <a:r>
              <a:rPr lang="ar-JO" sz="2800" b="1" dirty="0">
                <a:solidFill>
                  <a:srgbClr val="FFFFFF"/>
                </a:solidFill>
                <a:effectLst>
                  <a:glow rad="292100">
                    <a:srgbClr val="000000">
                      <a:alpha val="96000"/>
                    </a:srgbClr>
                  </a:glow>
                </a:effectLst>
                <a:latin typeface="Arial"/>
                <a:cs typeface="Arial"/>
              </a:rPr>
              <a:t>لأن الحصيد قد نضج </a:t>
            </a:r>
          </a:p>
          <a:p>
            <a:pPr algn="r"/>
            <a:r>
              <a:rPr lang="ar-JO" sz="2800" b="1" dirty="0">
                <a:solidFill>
                  <a:srgbClr val="FFFFFF"/>
                </a:solidFill>
                <a:effectLst>
                  <a:glow rad="292100">
                    <a:srgbClr val="000000">
                      <a:alpha val="96000"/>
                    </a:srgbClr>
                  </a:glow>
                </a:effectLst>
                <a:latin typeface="Arial"/>
                <a:cs typeface="Arial"/>
              </a:rPr>
              <a:t>هلموا دوسوا ل</a:t>
            </a:r>
          </a:p>
          <a:p>
            <a:pPr algn="r"/>
            <a:r>
              <a:rPr lang="ar-JO" sz="2800" b="1" dirty="0">
                <a:solidFill>
                  <a:srgbClr val="FFFFFF"/>
                </a:solidFill>
                <a:effectLst>
                  <a:glow rad="292100">
                    <a:srgbClr val="000000">
                      <a:alpha val="96000"/>
                    </a:srgbClr>
                  </a:glow>
                </a:effectLst>
                <a:latin typeface="Arial"/>
                <a:cs typeface="Arial"/>
              </a:rPr>
              <a:t>أنه قد امتلأت المعصرة </a:t>
            </a:r>
          </a:p>
          <a:p>
            <a:pPr algn="r"/>
            <a:r>
              <a:rPr lang="ar-JO" sz="2800" b="1" dirty="0">
                <a:solidFill>
                  <a:srgbClr val="FFFFFF"/>
                </a:solidFill>
                <a:effectLst>
                  <a:glow rad="292100">
                    <a:srgbClr val="000000">
                      <a:alpha val="96000"/>
                    </a:srgbClr>
                  </a:glow>
                </a:effectLst>
                <a:latin typeface="Arial"/>
                <a:cs typeface="Arial"/>
              </a:rPr>
              <a:t>فاضت الحياض</a:t>
            </a:r>
          </a:p>
          <a:p>
            <a:pPr algn="r"/>
            <a:r>
              <a:rPr lang="ar-JO" sz="2800" b="1" dirty="0">
                <a:solidFill>
                  <a:srgbClr val="FFFFFF"/>
                </a:solidFill>
                <a:effectLst>
                  <a:glow rad="292100">
                    <a:srgbClr val="000000">
                      <a:alpha val="96000"/>
                    </a:srgbClr>
                  </a:glow>
                </a:effectLst>
                <a:latin typeface="Arial"/>
                <a:cs typeface="Arial"/>
              </a:rPr>
              <a:t>لأن شرهم كثير</a:t>
            </a:r>
            <a:endParaRPr lang="en-US" sz="2800" b="1" dirty="0">
              <a:solidFill>
                <a:srgbClr val="FFFFFF"/>
              </a:solidFill>
              <a:effectLst>
                <a:glow rad="292100">
                  <a:srgbClr val="000000">
                    <a:alpha val="96000"/>
                  </a:srgbClr>
                </a:glow>
              </a:effectLst>
              <a:latin typeface="Arial"/>
              <a:cs typeface="Arial"/>
            </a:endParaRPr>
          </a:p>
        </p:txBody>
      </p:sp>
    </p:spTree>
    <p:extLst>
      <p:ext uri="{BB962C8B-B14F-4D97-AF65-F5344CB8AC3E}">
        <p14:creationId xmlns:p14="http://schemas.microsoft.com/office/powerpoint/2010/main" val="1061368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sheep"/>
          <p:cNvPicPr>
            <a:picLocks noGrp="1" noChangeAspect="1" noChangeArrowheads="1"/>
          </p:cNvPicPr>
          <p:nvPr>
            <p:ph sz="half" idx="2"/>
          </p:nvPr>
        </p:nvPicPr>
        <p:blipFill>
          <a:blip r:embed="rId3" cstate="screen">
            <a:lum bright="12000"/>
            <a:extLst>
              <a:ext uri="{28A0092B-C50C-407E-A947-70E740481C1C}">
                <a14:useLocalDpi xmlns:a14="http://schemas.microsoft.com/office/drawing/2010/main"/>
              </a:ext>
            </a:extLst>
          </a:blip>
          <a:srcRect/>
          <a:stretch>
            <a:fillRect/>
          </a:stretch>
        </p:blipFill>
        <p:spPr>
          <a:xfrm>
            <a:off x="0" y="0"/>
            <a:ext cx="9144000" cy="6858000"/>
          </a:xfrm>
          <a:noFill/>
        </p:spPr>
      </p:pic>
      <p:sp>
        <p:nvSpPr>
          <p:cNvPr id="16387" name="Rectangle 3"/>
          <p:cNvSpPr>
            <a:spLocks noGrp="1" noChangeArrowheads="1"/>
          </p:cNvSpPr>
          <p:nvPr>
            <p:ph type="body" sz="half" idx="1"/>
          </p:nvPr>
        </p:nvSpPr>
        <p:spPr>
          <a:xfrm>
            <a:off x="1371600" y="1524000"/>
            <a:ext cx="6248400" cy="5105400"/>
          </a:xfrm>
          <a:solidFill>
            <a:schemeClr val="bg1">
              <a:alpha val="50195"/>
            </a:schemeClr>
          </a:solidFill>
        </p:spPr>
        <p:txBody>
          <a:bodyPr/>
          <a:lstStyle/>
          <a:p>
            <a:pPr algn="r" rtl="1" eaLnBrk="1" hangingPunct="1">
              <a:lnSpc>
                <a:spcPct val="125000"/>
              </a:lnSpc>
            </a:pPr>
            <a:r>
              <a:rPr lang="ar-JO" sz="2800" b="1" dirty="0">
                <a:latin typeface="Arial" panose="020B0604020202020204" pitchFamily="34" charset="0"/>
                <a:cs typeface="Arial" panose="020B0604020202020204" pitchFamily="34" charset="0"/>
              </a:rPr>
              <a:t>ما هي الحياة الريفية؟</a:t>
            </a:r>
            <a:endParaRPr lang="en-US" sz="2800" b="1" dirty="0">
              <a:latin typeface="Arial" panose="020B0604020202020204" pitchFamily="34" charset="0"/>
              <a:cs typeface="Arial" panose="020B0604020202020204" pitchFamily="34" charset="0"/>
            </a:endParaRPr>
          </a:p>
          <a:p>
            <a:pPr algn="r" rtl="1" eaLnBrk="1" hangingPunct="1">
              <a:lnSpc>
                <a:spcPct val="125000"/>
              </a:lnSpc>
            </a:pPr>
            <a:r>
              <a:rPr lang="ar-JO" sz="2800" b="1" dirty="0">
                <a:latin typeface="Arial" panose="020B0604020202020204" pitchFamily="34" charset="0"/>
                <a:cs typeface="Arial" panose="020B0604020202020204" pitchFamily="34" charset="0"/>
              </a:rPr>
              <a:t>الجغرافيا وتأثيراتها</a:t>
            </a:r>
            <a:endParaRPr lang="en-US" sz="2800" b="1" dirty="0">
              <a:latin typeface="Arial" panose="020B0604020202020204" pitchFamily="34" charset="0"/>
              <a:cs typeface="Arial" panose="020B0604020202020204" pitchFamily="34" charset="0"/>
            </a:endParaRPr>
          </a:p>
          <a:p>
            <a:pPr algn="r" rtl="1" eaLnBrk="1" hangingPunct="1">
              <a:lnSpc>
                <a:spcPct val="125000"/>
              </a:lnSpc>
            </a:pPr>
            <a:r>
              <a:rPr lang="ar-JO" sz="2800" b="1" dirty="0">
                <a:latin typeface="Arial" panose="020B0604020202020204" pitchFamily="34" charset="0"/>
                <a:cs typeface="Arial" panose="020B0604020202020204" pitchFamily="34" charset="0"/>
              </a:rPr>
              <a:t>العمل</a:t>
            </a:r>
            <a:endParaRPr lang="en-US" sz="2800" b="1" dirty="0">
              <a:latin typeface="Arial" panose="020B0604020202020204" pitchFamily="34" charset="0"/>
              <a:cs typeface="Arial" panose="020B0604020202020204" pitchFamily="34" charset="0"/>
            </a:endParaRPr>
          </a:p>
          <a:p>
            <a:pPr algn="r" rtl="1" eaLnBrk="1" hangingPunct="1">
              <a:lnSpc>
                <a:spcPct val="125000"/>
              </a:lnSpc>
            </a:pPr>
            <a:r>
              <a:rPr lang="ar-JO" sz="2800" b="1" dirty="0">
                <a:latin typeface="Arial" panose="020B0604020202020204" pitchFamily="34" charset="0"/>
                <a:cs typeface="Arial" panose="020B0604020202020204" pitchFamily="34" charset="0"/>
              </a:rPr>
              <a:t>السكن</a:t>
            </a:r>
            <a:endParaRPr lang="en-US" sz="2800" b="1" dirty="0">
              <a:latin typeface="Arial" panose="020B0604020202020204" pitchFamily="34" charset="0"/>
              <a:cs typeface="Arial" panose="020B0604020202020204" pitchFamily="34" charset="0"/>
            </a:endParaRPr>
          </a:p>
          <a:p>
            <a:pPr algn="r" rtl="1" eaLnBrk="1" hangingPunct="1">
              <a:lnSpc>
                <a:spcPct val="125000"/>
              </a:lnSpc>
            </a:pPr>
            <a:r>
              <a:rPr lang="ar-JO" sz="2800" b="1" dirty="0">
                <a:latin typeface="Arial" panose="020B0604020202020204" pitchFamily="34" charset="0"/>
                <a:cs typeface="Arial" panose="020B0604020202020204" pitchFamily="34" charset="0"/>
              </a:rPr>
              <a:t>الحياة الأسرية</a:t>
            </a:r>
            <a:endParaRPr lang="en-US" sz="2800" b="1" dirty="0">
              <a:latin typeface="Arial" panose="020B0604020202020204" pitchFamily="34" charset="0"/>
              <a:cs typeface="Arial" panose="020B0604020202020204" pitchFamily="34" charset="0"/>
            </a:endParaRPr>
          </a:p>
          <a:p>
            <a:pPr algn="r" rtl="1" eaLnBrk="1" hangingPunct="1">
              <a:lnSpc>
                <a:spcPct val="125000"/>
              </a:lnSpc>
            </a:pPr>
            <a:r>
              <a:rPr lang="ar-JO" sz="2800" b="1" dirty="0">
                <a:latin typeface="Arial" panose="020B0604020202020204" pitchFamily="34" charset="0"/>
                <a:cs typeface="Arial" panose="020B0604020202020204" pitchFamily="34" charset="0"/>
              </a:rPr>
              <a:t>الضيافة</a:t>
            </a:r>
            <a:endParaRPr lang="en-US" sz="2800" b="1" dirty="0">
              <a:latin typeface="Arial" panose="020B0604020202020204" pitchFamily="34" charset="0"/>
              <a:cs typeface="Arial" panose="020B0604020202020204" pitchFamily="34" charset="0"/>
            </a:endParaRPr>
          </a:p>
          <a:p>
            <a:pPr algn="r" rtl="1" eaLnBrk="1" hangingPunct="1">
              <a:lnSpc>
                <a:spcPct val="125000"/>
              </a:lnSpc>
            </a:pPr>
            <a:r>
              <a:rPr lang="ar-JO" sz="2800" b="1" dirty="0">
                <a:latin typeface="Arial" panose="020B0604020202020204" pitchFamily="34" charset="0"/>
                <a:cs typeface="Arial" panose="020B0604020202020204" pitchFamily="34" charset="0"/>
              </a:rPr>
              <a:t>الرحلات والسفر</a:t>
            </a:r>
            <a:endParaRPr lang="en-US" sz="2800" b="1" dirty="0">
              <a:latin typeface="Arial" panose="020B0604020202020204" pitchFamily="34" charset="0"/>
              <a:cs typeface="Arial" panose="020B0604020202020204" pitchFamily="34" charset="0"/>
            </a:endParaRPr>
          </a:p>
          <a:p>
            <a:pPr algn="r" rtl="1" eaLnBrk="1" hangingPunct="1">
              <a:lnSpc>
                <a:spcPct val="125000"/>
              </a:lnSpc>
              <a:buClr>
                <a:schemeClr val="tx1"/>
              </a:buClr>
            </a:pPr>
            <a:r>
              <a:rPr lang="ar-JO" sz="2800" b="1" dirty="0">
                <a:latin typeface="Arial" panose="020B0604020202020204" pitchFamily="34" charset="0"/>
                <a:cs typeface="Arial" panose="020B0604020202020204" pitchFamily="34" charset="0"/>
              </a:rPr>
              <a:t>تطبيقات</a:t>
            </a:r>
            <a:endParaRPr lang="en-US" sz="2800" b="1" dirty="0">
              <a:latin typeface="Arial" panose="020B0604020202020204" pitchFamily="34" charset="0"/>
              <a:cs typeface="Arial" panose="020B0604020202020204" pitchFamily="34" charset="0"/>
            </a:endParaRPr>
          </a:p>
        </p:txBody>
      </p:sp>
      <p:sp>
        <p:nvSpPr>
          <p:cNvPr id="16386" name="Rectangle 2"/>
          <p:cNvSpPr>
            <a:spLocks noGrp="1" noChangeArrowheads="1"/>
          </p:cNvSpPr>
          <p:nvPr>
            <p:ph type="title"/>
          </p:nvPr>
        </p:nvSpPr>
        <p:spPr>
          <a:xfrm>
            <a:off x="685800" y="152400"/>
            <a:ext cx="7772400" cy="1143000"/>
          </a:xfrm>
          <a:solidFill>
            <a:schemeClr val="bg1">
              <a:alpha val="50195"/>
            </a:schemeClr>
          </a:solidFill>
        </p:spPr>
        <p:txBody>
          <a:bodyPr/>
          <a:lstStyle/>
          <a:p>
            <a:pPr eaLnBrk="1" hangingPunct="1"/>
            <a:r>
              <a:rPr lang="ar-JO" b="1" dirty="0">
                <a:latin typeface="Arial" panose="020B0604020202020204" pitchFamily="34" charset="0"/>
                <a:cs typeface="Arial" panose="020B0604020202020204" pitchFamily="34" charset="0"/>
              </a:rPr>
              <a:t>ملخص العرض التقديمي</a:t>
            </a:r>
            <a:endParaRPr 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dissolve">
                                      <p:cBhvr>
                                        <p:cTn id="7" dur="500"/>
                                        <p:tgtEl>
                                          <p:spTgt spid="1638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387">
                                            <p:bg/>
                                          </p:spTgt>
                                        </p:tgtEl>
                                        <p:attrNameLst>
                                          <p:attrName>style.visibility</p:attrName>
                                        </p:attrNameLst>
                                      </p:cBhvr>
                                      <p:to>
                                        <p:strVal val="visible"/>
                                      </p:to>
                                    </p:set>
                                    <p:animEffect transition="in" filter="dissolve">
                                      <p:cBhvr>
                                        <p:cTn id="10" dur="500"/>
                                        <p:tgtEl>
                                          <p:spTgt spid="16387">
                                            <p:bg/>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6387">
                                            <p:txEl>
                                              <p:pRg st="0" end="0"/>
                                            </p:txEl>
                                          </p:spTgt>
                                        </p:tgtEl>
                                        <p:attrNameLst>
                                          <p:attrName>style.visibility</p:attrName>
                                        </p:attrNameLst>
                                      </p:cBhvr>
                                      <p:to>
                                        <p:strVal val="visible"/>
                                      </p:to>
                                    </p:set>
                                    <p:animEffect transition="in" filter="dissolve">
                                      <p:cBhvr>
                                        <p:cTn id="15" dur="500"/>
                                        <p:tgtEl>
                                          <p:spTgt spid="1638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6387">
                                            <p:txEl>
                                              <p:pRg st="1" end="1"/>
                                            </p:txEl>
                                          </p:spTgt>
                                        </p:tgtEl>
                                        <p:attrNameLst>
                                          <p:attrName>style.visibility</p:attrName>
                                        </p:attrNameLst>
                                      </p:cBhvr>
                                      <p:to>
                                        <p:strVal val="visible"/>
                                      </p:to>
                                    </p:set>
                                    <p:animEffect transition="in" filter="dissolve">
                                      <p:cBhvr>
                                        <p:cTn id="20" dur="500"/>
                                        <p:tgtEl>
                                          <p:spTgt spid="1638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6387">
                                            <p:txEl>
                                              <p:pRg st="2" end="2"/>
                                            </p:txEl>
                                          </p:spTgt>
                                        </p:tgtEl>
                                        <p:attrNameLst>
                                          <p:attrName>style.visibility</p:attrName>
                                        </p:attrNameLst>
                                      </p:cBhvr>
                                      <p:to>
                                        <p:strVal val="visible"/>
                                      </p:to>
                                    </p:set>
                                    <p:animEffect transition="in" filter="dissolve">
                                      <p:cBhvr>
                                        <p:cTn id="25" dur="500"/>
                                        <p:tgtEl>
                                          <p:spTgt spid="1638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6387">
                                            <p:txEl>
                                              <p:pRg st="3" end="3"/>
                                            </p:txEl>
                                          </p:spTgt>
                                        </p:tgtEl>
                                        <p:attrNameLst>
                                          <p:attrName>style.visibility</p:attrName>
                                        </p:attrNameLst>
                                      </p:cBhvr>
                                      <p:to>
                                        <p:strVal val="visible"/>
                                      </p:to>
                                    </p:set>
                                    <p:animEffect transition="in" filter="dissolve">
                                      <p:cBhvr>
                                        <p:cTn id="30" dur="500"/>
                                        <p:tgtEl>
                                          <p:spTgt spid="1638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6387">
                                            <p:txEl>
                                              <p:pRg st="4" end="4"/>
                                            </p:txEl>
                                          </p:spTgt>
                                        </p:tgtEl>
                                        <p:attrNameLst>
                                          <p:attrName>style.visibility</p:attrName>
                                        </p:attrNameLst>
                                      </p:cBhvr>
                                      <p:to>
                                        <p:strVal val="visible"/>
                                      </p:to>
                                    </p:set>
                                    <p:animEffect transition="in" filter="dissolve">
                                      <p:cBhvr>
                                        <p:cTn id="35" dur="500"/>
                                        <p:tgtEl>
                                          <p:spTgt spid="16387">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6387">
                                            <p:txEl>
                                              <p:pRg st="5" end="5"/>
                                            </p:txEl>
                                          </p:spTgt>
                                        </p:tgtEl>
                                        <p:attrNameLst>
                                          <p:attrName>style.visibility</p:attrName>
                                        </p:attrNameLst>
                                      </p:cBhvr>
                                      <p:to>
                                        <p:strVal val="visible"/>
                                      </p:to>
                                    </p:set>
                                    <p:animEffect transition="in" filter="dissolve">
                                      <p:cBhvr>
                                        <p:cTn id="40" dur="500"/>
                                        <p:tgtEl>
                                          <p:spTgt spid="16387">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6387">
                                            <p:txEl>
                                              <p:pRg st="6" end="6"/>
                                            </p:txEl>
                                          </p:spTgt>
                                        </p:tgtEl>
                                        <p:attrNameLst>
                                          <p:attrName>style.visibility</p:attrName>
                                        </p:attrNameLst>
                                      </p:cBhvr>
                                      <p:to>
                                        <p:strVal val="visible"/>
                                      </p:to>
                                    </p:set>
                                    <p:animEffect transition="in" filter="dissolve">
                                      <p:cBhvr>
                                        <p:cTn id="45" dur="500"/>
                                        <p:tgtEl>
                                          <p:spTgt spid="16387">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6387">
                                            <p:txEl>
                                              <p:pRg st="7" end="7"/>
                                            </p:txEl>
                                          </p:spTgt>
                                        </p:tgtEl>
                                        <p:attrNameLst>
                                          <p:attrName>style.visibility</p:attrName>
                                        </p:attrNameLst>
                                      </p:cBhvr>
                                      <p:to>
                                        <p:strVal val="visible"/>
                                      </p:to>
                                    </p:set>
                                    <p:animEffect transition="in" filter="dissolve">
                                      <p:cBhvr>
                                        <p:cTn id="50" dur="500"/>
                                        <p:tgtEl>
                                          <p:spTgt spid="1638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nimBg="1"/>
      <p:bldP spid="16386"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chemeClr val="tx2"/>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381000"/>
            <a:ext cx="7239000" cy="1143000"/>
          </a:xfrm>
          <a:gradFill rotWithShape="0">
            <a:gsLst>
              <a:gs pos="0">
                <a:srgbClr val="767600"/>
              </a:gs>
              <a:gs pos="50000">
                <a:srgbClr val="FFFF00"/>
              </a:gs>
              <a:gs pos="100000">
                <a:srgbClr val="767600"/>
              </a:gs>
            </a:gsLst>
            <a:lin ang="5400000" scaled="1"/>
          </a:gradFill>
        </p:spPr>
        <p:txBody>
          <a:bodyPr/>
          <a:lstStyle/>
          <a:p>
            <a:pPr eaLnBrk="1" hangingPunct="1"/>
            <a:r>
              <a:rPr lang="ar-JO" b="1" dirty="0">
                <a:latin typeface="Arial" panose="020B0604020202020204" pitchFamily="34" charset="0"/>
                <a:cs typeface="Arial" panose="020B0604020202020204" pitchFamily="34" charset="0"/>
              </a:rPr>
              <a:t>الزراعة</a:t>
            </a:r>
            <a:endParaRPr lang="en-US" b="1" dirty="0">
              <a:latin typeface="Arial" panose="020B0604020202020204" pitchFamily="34" charset="0"/>
              <a:cs typeface="Arial" panose="020B0604020202020204" pitchFamily="34" charset="0"/>
            </a:endParaRPr>
          </a:p>
        </p:txBody>
      </p:sp>
      <p:sp>
        <p:nvSpPr>
          <p:cNvPr id="71683"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endParaRPr lang="en-US">
              <a:latin typeface="Arial" panose="020B0604020202020204" pitchFamily="34" charset="0"/>
              <a:cs typeface="Arial" panose="020B0604020202020204" pitchFamily="34" charset="0"/>
            </a:endParaRPr>
          </a:p>
        </p:txBody>
      </p:sp>
      <p:sp>
        <p:nvSpPr>
          <p:cNvPr id="53252" name="Text Box 4"/>
          <p:cNvSpPr txBox="1">
            <a:spLocks noChangeArrowheads="1"/>
          </p:cNvSpPr>
          <p:nvPr/>
        </p:nvSpPr>
        <p:spPr bwMode="auto">
          <a:xfrm>
            <a:off x="395536" y="2279774"/>
            <a:ext cx="45365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266700" indent="-266700" algn="r" rtl="1" eaLnBrk="1" hangingPunct="1">
              <a:spcBef>
                <a:spcPct val="50000"/>
              </a:spcBef>
              <a:buFontTx/>
              <a:buChar char="•"/>
            </a:pPr>
            <a:r>
              <a:rPr lang="ar-JO" sz="3200" dirty="0">
                <a:solidFill>
                  <a:schemeClr val="bg1"/>
                </a:solidFill>
                <a:latin typeface="Arial" panose="020B0604020202020204" pitchFamily="34" charset="0"/>
                <a:cs typeface="Arial" panose="020B0604020202020204" pitchFamily="34" charset="0"/>
              </a:rPr>
              <a:t>أهم محصولين من الحبوب:</a:t>
            </a:r>
            <a:endParaRPr lang="en-US" sz="3200" dirty="0">
              <a:solidFill>
                <a:schemeClr val="bg1"/>
              </a:solidFill>
              <a:latin typeface="Arial" panose="020B0604020202020204" pitchFamily="34" charset="0"/>
              <a:cs typeface="Arial" panose="020B0604020202020204" pitchFamily="34" charset="0"/>
            </a:endParaRPr>
          </a:p>
        </p:txBody>
      </p:sp>
      <p:pic>
        <p:nvPicPr>
          <p:cNvPr id="53253" name="Picture 5" descr="Whea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81600" y="1600200"/>
            <a:ext cx="2743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6" descr="Barle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81600" y="4114800"/>
            <a:ext cx="2819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Line 7"/>
          <p:cNvSpPr>
            <a:spLocks noChangeShapeType="1"/>
          </p:cNvSpPr>
          <p:nvPr/>
        </p:nvSpPr>
        <p:spPr bwMode="auto">
          <a:xfrm flipV="1">
            <a:off x="2699792" y="3501008"/>
            <a:ext cx="2337048" cy="72008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latin typeface="Arial" panose="020B0604020202020204" pitchFamily="34" charset="0"/>
              <a:cs typeface="Arial" panose="020B0604020202020204" pitchFamily="34" charset="0"/>
            </a:endParaRPr>
          </a:p>
        </p:txBody>
      </p:sp>
      <p:sp>
        <p:nvSpPr>
          <p:cNvPr id="53256" name="Line 8"/>
          <p:cNvSpPr>
            <a:spLocks noChangeShapeType="1"/>
          </p:cNvSpPr>
          <p:nvPr/>
        </p:nvSpPr>
        <p:spPr bwMode="auto">
          <a:xfrm>
            <a:off x="2699792" y="5373216"/>
            <a:ext cx="2177008" cy="570384"/>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latin typeface="Arial" panose="020B0604020202020204" pitchFamily="34" charset="0"/>
              <a:cs typeface="Arial" panose="020B0604020202020204" pitchFamily="34" charset="0"/>
            </a:endParaRPr>
          </a:p>
        </p:txBody>
      </p:sp>
      <p:sp>
        <p:nvSpPr>
          <p:cNvPr id="53257" name="Text Box 9"/>
          <p:cNvSpPr txBox="1">
            <a:spLocks noChangeArrowheads="1"/>
          </p:cNvSpPr>
          <p:nvPr/>
        </p:nvSpPr>
        <p:spPr bwMode="auto">
          <a:xfrm>
            <a:off x="539552" y="4941168"/>
            <a:ext cx="25922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4161750" indent="-24161750" eaLnBrk="0" hangingPunct="0">
              <a:defRPr sz="2400">
                <a:solidFill>
                  <a:schemeClr val="tx1"/>
                </a:solidFill>
                <a:latin typeface="Times New Roman" charset="0"/>
                <a:ea typeface="ＭＳ Ｐゴシック" charset="0"/>
                <a:cs typeface="Times New Roman" charset="0"/>
              </a:defRPr>
            </a:lvl1pPr>
            <a:lvl2pPr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lvl="1" algn="r" rtl="1" eaLnBrk="1" hangingPunct="1">
              <a:spcBef>
                <a:spcPct val="50000"/>
              </a:spcBef>
              <a:buFontTx/>
              <a:buChar char="–"/>
            </a:pPr>
            <a:r>
              <a:rPr lang="en-US" sz="3200" dirty="0">
                <a:solidFill>
                  <a:schemeClr val="bg1"/>
                </a:solidFill>
                <a:latin typeface="Arial" panose="020B0604020202020204" pitchFamily="34" charset="0"/>
                <a:ea typeface="ＭＳ Ｐゴシック" charset="0"/>
                <a:cs typeface="Arial" panose="020B0604020202020204" pitchFamily="34" charset="0"/>
              </a:rPr>
              <a:t> </a:t>
            </a:r>
            <a:r>
              <a:rPr lang="ar-JO" sz="3200" dirty="0">
                <a:solidFill>
                  <a:schemeClr val="bg1"/>
                </a:solidFill>
                <a:latin typeface="Arial" panose="020B0604020202020204" pitchFamily="34" charset="0"/>
                <a:ea typeface="ＭＳ Ｐゴシック" charset="0"/>
                <a:cs typeface="Arial" panose="020B0604020202020204" pitchFamily="34" charset="0"/>
              </a:rPr>
              <a:t>الشعير</a:t>
            </a:r>
            <a:endParaRPr lang="en-US" sz="32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8229600" y="152400"/>
            <a:ext cx="904415"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158ت</a:t>
            </a:r>
            <a:endParaRPr 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
        <p:nvSpPr>
          <p:cNvPr id="11" name="Text Box 4"/>
          <p:cNvSpPr txBox="1">
            <a:spLocks noChangeArrowheads="1"/>
          </p:cNvSpPr>
          <p:nvPr/>
        </p:nvSpPr>
        <p:spPr bwMode="auto">
          <a:xfrm>
            <a:off x="0" y="3924344"/>
            <a:ext cx="2699792"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r" rtl="1" eaLnBrk="1" hangingPunct="1">
              <a:spcBef>
                <a:spcPct val="50000"/>
              </a:spcBef>
            </a:pPr>
            <a:r>
              <a:rPr lang="en-US" sz="3200" dirty="0">
                <a:solidFill>
                  <a:schemeClr val="bg1"/>
                </a:solidFill>
                <a:latin typeface="Arial" panose="020B0604020202020204" pitchFamily="34" charset="0"/>
                <a:cs typeface="Arial" panose="020B0604020202020204" pitchFamily="34" charset="0"/>
              </a:rPr>
              <a:t> –</a:t>
            </a:r>
            <a:r>
              <a:rPr lang="ar-JO" sz="3200" dirty="0">
                <a:solidFill>
                  <a:schemeClr val="bg1"/>
                </a:solidFill>
                <a:latin typeface="Arial" panose="020B0604020202020204" pitchFamily="34" charset="0"/>
                <a:cs typeface="Arial" panose="020B0604020202020204" pitchFamily="34" charset="0"/>
              </a:rPr>
              <a:t>القمح</a:t>
            </a:r>
            <a:endParaRPr lang="en-US" sz="3200"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3252"/>
                                        </p:tgtEl>
                                        <p:attrNameLst>
                                          <p:attrName>style.visibility</p:attrName>
                                        </p:attrNameLst>
                                      </p:cBhvr>
                                      <p:to>
                                        <p:strVal val="visible"/>
                                      </p:to>
                                    </p:set>
                                    <p:anim calcmode="lin" valueType="num">
                                      <p:cBhvr additive="base">
                                        <p:cTn id="7" dur="500" fill="hold"/>
                                        <p:tgtEl>
                                          <p:spTgt spid="53252"/>
                                        </p:tgtEl>
                                        <p:attrNameLst>
                                          <p:attrName>ppt_x</p:attrName>
                                        </p:attrNameLst>
                                      </p:cBhvr>
                                      <p:tavLst>
                                        <p:tav tm="0">
                                          <p:val>
                                            <p:strVal val="0-#ppt_w/2"/>
                                          </p:val>
                                        </p:tav>
                                        <p:tav tm="100000">
                                          <p:val>
                                            <p:strVal val="#ppt_x"/>
                                          </p:val>
                                        </p:tav>
                                      </p:tavLst>
                                    </p:anim>
                                    <p:anim calcmode="lin" valueType="num">
                                      <p:cBhvr additive="base">
                                        <p:cTn id="8" dur="500" fill="hold"/>
                                        <p:tgtEl>
                                          <p:spTgt spid="532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3255"/>
                                        </p:tgtEl>
                                        <p:attrNameLst>
                                          <p:attrName>style.visibility</p:attrName>
                                        </p:attrNameLst>
                                      </p:cBhvr>
                                      <p:to>
                                        <p:strVal val="visible"/>
                                      </p:to>
                                    </p:set>
                                    <p:anim calcmode="lin" valueType="num">
                                      <p:cBhvr additive="base">
                                        <p:cTn id="17" dur="500" fill="hold"/>
                                        <p:tgtEl>
                                          <p:spTgt spid="53255"/>
                                        </p:tgtEl>
                                        <p:attrNameLst>
                                          <p:attrName>ppt_x</p:attrName>
                                        </p:attrNameLst>
                                      </p:cBhvr>
                                      <p:tavLst>
                                        <p:tav tm="0">
                                          <p:val>
                                            <p:strVal val="0-#ppt_w/2"/>
                                          </p:val>
                                        </p:tav>
                                        <p:tav tm="100000">
                                          <p:val>
                                            <p:strVal val="#ppt_x"/>
                                          </p:val>
                                        </p:tav>
                                      </p:tavLst>
                                    </p:anim>
                                    <p:anim calcmode="lin" valueType="num">
                                      <p:cBhvr additive="base">
                                        <p:cTn id="18" dur="500" fill="hold"/>
                                        <p:tgtEl>
                                          <p:spTgt spid="53255"/>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53253"/>
                                        </p:tgtEl>
                                        <p:attrNameLst>
                                          <p:attrName>style.visibility</p:attrName>
                                        </p:attrNameLst>
                                      </p:cBhvr>
                                      <p:to>
                                        <p:strVal val="visible"/>
                                      </p:to>
                                    </p:set>
                                    <p:anim calcmode="lin" valueType="num">
                                      <p:cBhvr additive="base">
                                        <p:cTn id="21" dur="500" fill="hold"/>
                                        <p:tgtEl>
                                          <p:spTgt spid="53253"/>
                                        </p:tgtEl>
                                        <p:attrNameLst>
                                          <p:attrName>ppt_x</p:attrName>
                                        </p:attrNameLst>
                                      </p:cBhvr>
                                      <p:tavLst>
                                        <p:tav tm="0">
                                          <p:val>
                                            <p:strVal val="0-#ppt_w/2"/>
                                          </p:val>
                                        </p:tav>
                                        <p:tav tm="100000">
                                          <p:val>
                                            <p:strVal val="#ppt_x"/>
                                          </p:val>
                                        </p:tav>
                                      </p:tavLst>
                                    </p:anim>
                                    <p:anim calcmode="lin" valueType="num">
                                      <p:cBhvr additive="base">
                                        <p:cTn id="22" dur="500" fill="hold"/>
                                        <p:tgtEl>
                                          <p:spTgt spid="5325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53257"/>
                                        </p:tgtEl>
                                        <p:attrNameLst>
                                          <p:attrName>style.visibility</p:attrName>
                                        </p:attrNameLst>
                                      </p:cBhvr>
                                      <p:to>
                                        <p:strVal val="visible"/>
                                      </p:to>
                                    </p:set>
                                    <p:anim calcmode="lin" valueType="num">
                                      <p:cBhvr additive="base">
                                        <p:cTn id="27" dur="500" fill="hold"/>
                                        <p:tgtEl>
                                          <p:spTgt spid="53257"/>
                                        </p:tgtEl>
                                        <p:attrNameLst>
                                          <p:attrName>ppt_x</p:attrName>
                                        </p:attrNameLst>
                                      </p:cBhvr>
                                      <p:tavLst>
                                        <p:tav tm="0">
                                          <p:val>
                                            <p:strVal val="0-#ppt_w/2"/>
                                          </p:val>
                                        </p:tav>
                                        <p:tav tm="100000">
                                          <p:val>
                                            <p:strVal val="#ppt_x"/>
                                          </p:val>
                                        </p:tav>
                                      </p:tavLst>
                                    </p:anim>
                                    <p:anim calcmode="lin" valueType="num">
                                      <p:cBhvr additive="base">
                                        <p:cTn id="28" dur="500" fill="hold"/>
                                        <p:tgtEl>
                                          <p:spTgt spid="5325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53256"/>
                                        </p:tgtEl>
                                        <p:attrNameLst>
                                          <p:attrName>style.visibility</p:attrName>
                                        </p:attrNameLst>
                                      </p:cBhvr>
                                      <p:to>
                                        <p:strVal val="visible"/>
                                      </p:to>
                                    </p:set>
                                    <p:anim calcmode="lin" valueType="num">
                                      <p:cBhvr additive="base">
                                        <p:cTn id="31" dur="500" fill="hold"/>
                                        <p:tgtEl>
                                          <p:spTgt spid="53256"/>
                                        </p:tgtEl>
                                        <p:attrNameLst>
                                          <p:attrName>ppt_x</p:attrName>
                                        </p:attrNameLst>
                                      </p:cBhvr>
                                      <p:tavLst>
                                        <p:tav tm="0">
                                          <p:val>
                                            <p:strVal val="0-#ppt_w/2"/>
                                          </p:val>
                                        </p:tav>
                                        <p:tav tm="100000">
                                          <p:val>
                                            <p:strVal val="#ppt_x"/>
                                          </p:val>
                                        </p:tav>
                                      </p:tavLst>
                                    </p:anim>
                                    <p:anim calcmode="lin" valueType="num">
                                      <p:cBhvr additive="base">
                                        <p:cTn id="32" dur="500" fill="hold"/>
                                        <p:tgtEl>
                                          <p:spTgt spid="53256"/>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53254"/>
                                        </p:tgtEl>
                                        <p:attrNameLst>
                                          <p:attrName>style.visibility</p:attrName>
                                        </p:attrNameLst>
                                      </p:cBhvr>
                                      <p:to>
                                        <p:strVal val="visible"/>
                                      </p:to>
                                    </p:set>
                                    <p:anim calcmode="lin" valueType="num">
                                      <p:cBhvr additive="base">
                                        <p:cTn id="35" dur="500" fill="hold"/>
                                        <p:tgtEl>
                                          <p:spTgt spid="53254"/>
                                        </p:tgtEl>
                                        <p:attrNameLst>
                                          <p:attrName>ppt_x</p:attrName>
                                        </p:attrNameLst>
                                      </p:cBhvr>
                                      <p:tavLst>
                                        <p:tav tm="0">
                                          <p:val>
                                            <p:strVal val="0-#ppt_w/2"/>
                                          </p:val>
                                        </p:tav>
                                        <p:tav tm="100000">
                                          <p:val>
                                            <p:strVal val="#ppt_x"/>
                                          </p:val>
                                        </p:tav>
                                      </p:tavLst>
                                    </p:anim>
                                    <p:anim calcmode="lin" valueType="num">
                                      <p:cBhvr additive="base">
                                        <p:cTn id="36" dur="500" fill="hold"/>
                                        <p:tgtEl>
                                          <p:spTgt spid="532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utoUpdateAnimBg="0"/>
      <p:bldP spid="53255" grpId="0" animBg="1"/>
      <p:bldP spid="53256" grpId="0" animBg="1"/>
      <p:bldP spid="53257" grpId="0" autoUpdateAnimBg="0"/>
      <p:bldP spid="11"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85800" y="381000"/>
            <a:ext cx="7467600" cy="1143000"/>
          </a:xfrm>
          <a:gradFill rotWithShape="0">
            <a:gsLst>
              <a:gs pos="0">
                <a:srgbClr val="767600"/>
              </a:gs>
              <a:gs pos="50000">
                <a:srgbClr val="FFFF00"/>
              </a:gs>
              <a:gs pos="100000">
                <a:srgbClr val="767600"/>
              </a:gs>
            </a:gsLst>
            <a:lin ang="5400000" scaled="1"/>
          </a:gradFill>
        </p:spPr>
        <p:txBody>
          <a:bodyPr/>
          <a:lstStyle/>
          <a:p>
            <a:pPr eaLnBrk="1" hangingPunct="1"/>
            <a:r>
              <a:rPr lang="ar-JO" b="1" dirty="0">
                <a:latin typeface="Arial" panose="020B0604020202020204" pitchFamily="34" charset="0"/>
                <a:cs typeface="Arial" panose="020B0604020202020204" pitchFamily="34" charset="0"/>
              </a:rPr>
              <a:t>الزراعة</a:t>
            </a:r>
            <a:endParaRPr lang="en-US" b="1" dirty="0">
              <a:latin typeface="Arial" panose="020B0604020202020204" pitchFamily="34" charset="0"/>
              <a:cs typeface="Arial" panose="020B0604020202020204" pitchFamily="34" charset="0"/>
            </a:endParaRPr>
          </a:p>
        </p:txBody>
      </p:sp>
      <p:sp>
        <p:nvSpPr>
          <p:cNvPr id="73731"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endParaRPr lang="en-US">
              <a:solidFill>
                <a:schemeClr val="bg1"/>
              </a:solidFill>
              <a:latin typeface="Arial" panose="020B0604020202020204" pitchFamily="34" charset="0"/>
              <a:cs typeface="Arial" panose="020B0604020202020204" pitchFamily="34" charset="0"/>
            </a:endParaRPr>
          </a:p>
        </p:txBody>
      </p:sp>
      <p:graphicFrame>
        <p:nvGraphicFramePr>
          <p:cNvPr id="54276" name="Group 4"/>
          <p:cNvGraphicFramePr>
            <a:graphicFrameLocks noGrp="1"/>
          </p:cNvGraphicFramePr>
          <p:nvPr>
            <p:extLst>
              <p:ext uri="{D42A27DB-BD31-4B8C-83A1-F6EECF244321}">
                <p14:modId xmlns:p14="http://schemas.microsoft.com/office/powerpoint/2010/main" val="201306984"/>
              </p:ext>
            </p:extLst>
          </p:nvPr>
        </p:nvGraphicFramePr>
        <p:xfrm>
          <a:off x="457200" y="2819400"/>
          <a:ext cx="8305800" cy="3246438"/>
        </p:xfrm>
        <a:graphic>
          <a:graphicData uri="http://schemas.openxmlformats.org/drawingml/2006/table">
            <a:tbl>
              <a:tblPr/>
              <a:tblGrid>
                <a:gridCol w="1409700">
                  <a:extLst>
                    <a:ext uri="{9D8B030D-6E8A-4147-A177-3AD203B41FA5}">
                      <a16:colId xmlns:a16="http://schemas.microsoft.com/office/drawing/2014/main" val="20000"/>
                    </a:ext>
                  </a:extLst>
                </a:gridCol>
                <a:gridCol w="1722438">
                  <a:extLst>
                    <a:ext uri="{9D8B030D-6E8A-4147-A177-3AD203B41FA5}">
                      <a16:colId xmlns:a16="http://schemas.microsoft.com/office/drawing/2014/main" val="20001"/>
                    </a:ext>
                  </a:extLst>
                </a:gridCol>
                <a:gridCol w="1958975">
                  <a:extLst>
                    <a:ext uri="{9D8B030D-6E8A-4147-A177-3AD203B41FA5}">
                      <a16:colId xmlns:a16="http://schemas.microsoft.com/office/drawing/2014/main" val="20002"/>
                    </a:ext>
                  </a:extLst>
                </a:gridCol>
                <a:gridCol w="3214687">
                  <a:extLst>
                    <a:ext uri="{9D8B030D-6E8A-4147-A177-3AD203B41FA5}">
                      <a16:colId xmlns:a16="http://schemas.microsoft.com/office/drawing/2014/main" val="20003"/>
                    </a:ext>
                  </a:extLst>
                </a:gridCol>
              </a:tblGrid>
              <a:tr h="6254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bg1"/>
                          </a:solidFill>
                          <a:effectLst/>
                          <a:latin typeface="Arial" charset="0"/>
                          <a:ea typeface="Times New Roman" charset="0"/>
                          <a:cs typeface="Times New Roman" charset="0"/>
                        </a:rPr>
                        <a:t>الخريف</a:t>
                      </a:r>
                      <a:endParaRPr kumimoji="0" lang="en-US" sz="2000" b="0" i="0" u="none" strike="noStrike" cap="none" normalizeH="0" baseline="0" dirty="0">
                        <a:ln>
                          <a:noFill/>
                        </a:ln>
                        <a:solidFill>
                          <a:schemeClr val="bg1"/>
                        </a:solidFill>
                        <a:effectLst/>
                        <a:latin typeface="Arial" charset="0"/>
                        <a:ea typeface="Times New Roman"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bg1"/>
                          </a:solidFill>
                          <a:effectLst/>
                          <a:latin typeface="Arial" charset="0"/>
                          <a:ea typeface="Times New Roman" charset="0"/>
                          <a:cs typeface="Times New Roman" charset="0"/>
                        </a:rPr>
                        <a:t>الشتاء</a:t>
                      </a:r>
                      <a:endParaRPr kumimoji="0" lang="en-US" sz="2000" b="0" i="0" u="none" strike="noStrike" cap="none" normalizeH="0" baseline="0" dirty="0">
                        <a:ln>
                          <a:noFill/>
                        </a:ln>
                        <a:solidFill>
                          <a:schemeClr val="bg1"/>
                        </a:solidFill>
                        <a:effectLst/>
                        <a:latin typeface="Arial" charset="0"/>
                        <a:ea typeface="Times New Roman"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bg1"/>
                          </a:solidFill>
                          <a:effectLst/>
                          <a:latin typeface="Arial" charset="0"/>
                          <a:ea typeface="Times New Roman" charset="0"/>
                          <a:cs typeface="Times New Roman" charset="0"/>
                        </a:rPr>
                        <a:t>الربيع</a:t>
                      </a:r>
                      <a:endParaRPr kumimoji="0" lang="en-US" sz="2000" b="0" i="0" u="none" strike="noStrike" cap="none" normalizeH="0" baseline="0" dirty="0">
                        <a:ln>
                          <a:noFill/>
                        </a:ln>
                        <a:solidFill>
                          <a:schemeClr val="bg1"/>
                        </a:solidFill>
                        <a:effectLst/>
                        <a:latin typeface="Arial" charset="0"/>
                        <a:ea typeface="Times New Roman"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bg1"/>
                          </a:solidFill>
                          <a:effectLst/>
                          <a:latin typeface="Arial" charset="0"/>
                          <a:ea typeface="Times New Roman" charset="0"/>
                          <a:cs typeface="Times New Roman" charset="0"/>
                        </a:rPr>
                        <a:t>الصيف</a:t>
                      </a:r>
                      <a:endParaRPr kumimoji="0" lang="en-US" sz="2000" b="0" i="0" u="none" strike="noStrike" cap="none" normalizeH="0" baseline="0" dirty="0">
                        <a:ln>
                          <a:noFill/>
                        </a:ln>
                        <a:solidFill>
                          <a:schemeClr val="bg1"/>
                        </a:solidFill>
                        <a:effectLst/>
                        <a:latin typeface="Arial" charset="0"/>
                        <a:ea typeface="Times New Roman"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00075">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Arial" charset="0"/>
                          <a:ea typeface="Times New Roman" charset="0"/>
                          <a:cs typeface="Times New Roman" charset="0"/>
                        </a:rPr>
                        <a:t>   </a:t>
                      </a:r>
                      <a:r>
                        <a:rPr kumimoji="0" lang="ar-JO" sz="2000" b="0" i="0" u="none" strike="noStrike" cap="none" normalizeH="0" baseline="0" dirty="0">
                          <a:ln>
                            <a:noFill/>
                          </a:ln>
                          <a:solidFill>
                            <a:schemeClr val="bg1"/>
                          </a:solidFill>
                          <a:effectLst/>
                          <a:latin typeface="Arial" charset="0"/>
                          <a:ea typeface="Times New Roman" charset="0"/>
                          <a:cs typeface="Times New Roman" charset="0"/>
                        </a:rPr>
                        <a:t>10</a:t>
                      </a:r>
                      <a:r>
                        <a:rPr kumimoji="0" lang="en-US" sz="2000" b="0" i="0" u="none" strike="noStrike" cap="none" normalizeH="0" baseline="0" dirty="0">
                          <a:ln>
                            <a:noFill/>
                          </a:ln>
                          <a:solidFill>
                            <a:schemeClr val="bg1"/>
                          </a:solidFill>
                          <a:effectLst/>
                          <a:latin typeface="Arial" charset="0"/>
                          <a:ea typeface="Times New Roman" charset="0"/>
                          <a:cs typeface="Times New Roman" charset="0"/>
                        </a:rPr>
                        <a:t>  </a:t>
                      </a:r>
                      <a:r>
                        <a:rPr kumimoji="0" lang="ar-JO" sz="2000" b="0" i="0" u="none" strike="noStrike" cap="none" normalizeH="0" baseline="0" dirty="0">
                          <a:ln>
                            <a:noFill/>
                          </a:ln>
                          <a:solidFill>
                            <a:schemeClr val="bg1"/>
                          </a:solidFill>
                          <a:effectLst/>
                          <a:latin typeface="Arial" charset="0"/>
                          <a:ea typeface="Times New Roman" charset="0"/>
                          <a:cs typeface="Times New Roman" charset="0"/>
                        </a:rPr>
                        <a:t>11 </a:t>
                      </a:r>
                      <a:r>
                        <a:rPr kumimoji="0" lang="en-US" sz="2000" b="0" i="0" u="none" strike="noStrike" cap="none" normalizeH="0" baseline="0" dirty="0">
                          <a:ln>
                            <a:noFill/>
                          </a:ln>
                          <a:solidFill>
                            <a:schemeClr val="bg1"/>
                          </a:solidFill>
                          <a:effectLst/>
                          <a:latin typeface="Arial" charset="0"/>
                          <a:ea typeface="Times New Roman" charset="0"/>
                          <a:cs typeface="Times New Roman" charset="0"/>
                        </a:rPr>
                        <a:t>    </a:t>
                      </a:r>
                      <a:r>
                        <a:rPr kumimoji="0" lang="ar-JO" sz="2000" b="0" i="0" u="none" strike="noStrike" cap="none" normalizeH="0" baseline="0" dirty="0">
                          <a:ln>
                            <a:noFill/>
                          </a:ln>
                          <a:solidFill>
                            <a:schemeClr val="bg1"/>
                          </a:solidFill>
                          <a:effectLst/>
                          <a:latin typeface="Arial" charset="0"/>
                          <a:ea typeface="Times New Roman" charset="0"/>
                          <a:cs typeface="Times New Roman" charset="0"/>
                        </a:rPr>
                        <a:t>12  </a:t>
                      </a:r>
                      <a:r>
                        <a:rPr kumimoji="0" lang="en-US" sz="2000" b="0" i="0" u="none" strike="noStrike" cap="none" normalizeH="0" baseline="0" dirty="0">
                          <a:ln>
                            <a:noFill/>
                          </a:ln>
                          <a:solidFill>
                            <a:schemeClr val="bg1"/>
                          </a:solidFill>
                          <a:effectLst/>
                          <a:latin typeface="Arial" charset="0"/>
                          <a:ea typeface="Times New Roman" charset="0"/>
                          <a:cs typeface="Times New Roman" charset="0"/>
                        </a:rPr>
                        <a:t>     </a:t>
                      </a:r>
                      <a:r>
                        <a:rPr kumimoji="0" lang="ar-JO" sz="2000" b="0" i="0" u="none" strike="noStrike" cap="none" normalizeH="0" baseline="0" dirty="0">
                          <a:ln>
                            <a:noFill/>
                          </a:ln>
                          <a:solidFill>
                            <a:schemeClr val="bg1"/>
                          </a:solidFill>
                          <a:effectLst/>
                          <a:latin typeface="Arial" charset="0"/>
                          <a:ea typeface="Times New Roman" charset="0"/>
                          <a:cs typeface="Times New Roman" charset="0"/>
                        </a:rPr>
                        <a:t>1</a:t>
                      </a:r>
                      <a:r>
                        <a:rPr kumimoji="0" lang="en-US" sz="2000" b="0" i="0" u="none" strike="noStrike" cap="none" normalizeH="0" baseline="0" dirty="0">
                          <a:ln>
                            <a:noFill/>
                          </a:ln>
                          <a:solidFill>
                            <a:schemeClr val="bg1"/>
                          </a:solidFill>
                          <a:effectLst/>
                          <a:latin typeface="Arial" charset="0"/>
                          <a:ea typeface="Times New Roman" charset="0"/>
                          <a:cs typeface="Times New Roman" charset="0"/>
                        </a:rPr>
                        <a:t>      </a:t>
                      </a:r>
                      <a:r>
                        <a:rPr kumimoji="0" lang="ar-JO" sz="2000" b="0" i="0" u="none" strike="noStrike" cap="none" normalizeH="0" baseline="0" dirty="0">
                          <a:ln>
                            <a:noFill/>
                          </a:ln>
                          <a:solidFill>
                            <a:schemeClr val="bg1"/>
                          </a:solidFill>
                          <a:effectLst/>
                          <a:latin typeface="Arial" charset="0"/>
                          <a:ea typeface="Times New Roman" charset="0"/>
                          <a:cs typeface="Times New Roman" charset="0"/>
                        </a:rPr>
                        <a:t>2</a:t>
                      </a:r>
                      <a:r>
                        <a:rPr kumimoji="0" lang="en-US" sz="2000" b="0" i="0" u="none" strike="noStrike" cap="none" normalizeH="0" baseline="0" dirty="0">
                          <a:ln>
                            <a:noFill/>
                          </a:ln>
                          <a:solidFill>
                            <a:schemeClr val="bg1"/>
                          </a:solidFill>
                          <a:effectLst/>
                          <a:latin typeface="Arial" charset="0"/>
                          <a:ea typeface="Times New Roman" charset="0"/>
                          <a:cs typeface="Times New Roman" charset="0"/>
                        </a:rPr>
                        <a:t>      </a:t>
                      </a:r>
                      <a:r>
                        <a:rPr kumimoji="0" lang="ar-JO" sz="2000" b="0" i="0" u="none" strike="noStrike" cap="none" normalizeH="0" baseline="0" dirty="0">
                          <a:ln>
                            <a:noFill/>
                          </a:ln>
                          <a:solidFill>
                            <a:schemeClr val="bg1"/>
                          </a:solidFill>
                          <a:effectLst/>
                          <a:latin typeface="Arial" charset="0"/>
                          <a:ea typeface="Times New Roman" charset="0"/>
                          <a:cs typeface="Times New Roman" charset="0"/>
                        </a:rPr>
                        <a:t>3</a:t>
                      </a:r>
                      <a:r>
                        <a:rPr kumimoji="0" lang="en-US" sz="2000" b="0" i="0" u="none" strike="noStrike" cap="none" normalizeH="0" baseline="0" dirty="0">
                          <a:ln>
                            <a:noFill/>
                          </a:ln>
                          <a:solidFill>
                            <a:schemeClr val="bg1"/>
                          </a:solidFill>
                          <a:effectLst/>
                          <a:latin typeface="Arial" charset="0"/>
                          <a:ea typeface="Times New Roman" charset="0"/>
                          <a:cs typeface="Times New Roman" charset="0"/>
                        </a:rPr>
                        <a:t>         </a:t>
                      </a:r>
                      <a:r>
                        <a:rPr kumimoji="0" lang="ar-JO" sz="2000" b="0" i="0" u="none" strike="noStrike" cap="none" normalizeH="0" baseline="0" dirty="0">
                          <a:ln>
                            <a:noFill/>
                          </a:ln>
                          <a:solidFill>
                            <a:schemeClr val="bg1"/>
                          </a:solidFill>
                          <a:effectLst/>
                          <a:latin typeface="Arial" charset="0"/>
                          <a:ea typeface="Times New Roman" charset="0"/>
                          <a:cs typeface="Times New Roman" charset="0"/>
                        </a:rPr>
                        <a:t>4</a:t>
                      </a:r>
                      <a:r>
                        <a:rPr kumimoji="0" lang="en-US" sz="2000" b="0" i="0" u="none" strike="noStrike" cap="none" normalizeH="0" baseline="0" dirty="0">
                          <a:ln>
                            <a:noFill/>
                          </a:ln>
                          <a:solidFill>
                            <a:schemeClr val="bg1"/>
                          </a:solidFill>
                          <a:effectLst/>
                          <a:latin typeface="Arial" charset="0"/>
                          <a:ea typeface="Times New Roman" charset="0"/>
                          <a:cs typeface="Times New Roman" charset="0"/>
                        </a:rPr>
                        <a:t>          </a:t>
                      </a:r>
                      <a:r>
                        <a:rPr kumimoji="0" lang="ar-JO" sz="2000" b="0" i="0" u="none" strike="noStrike" cap="none" normalizeH="0" baseline="0" dirty="0">
                          <a:ln>
                            <a:noFill/>
                          </a:ln>
                          <a:solidFill>
                            <a:schemeClr val="bg1"/>
                          </a:solidFill>
                          <a:effectLst/>
                          <a:latin typeface="Arial" charset="0"/>
                          <a:ea typeface="Times New Roman" charset="0"/>
                          <a:cs typeface="Times New Roman" charset="0"/>
                        </a:rPr>
                        <a:t>5</a:t>
                      </a:r>
                      <a:r>
                        <a:rPr kumimoji="0" lang="en-US" sz="2000" b="0" i="0" u="none" strike="noStrike" cap="none" normalizeH="0" baseline="0" dirty="0">
                          <a:ln>
                            <a:noFill/>
                          </a:ln>
                          <a:solidFill>
                            <a:schemeClr val="bg1"/>
                          </a:solidFill>
                          <a:effectLst/>
                          <a:latin typeface="Arial" charset="0"/>
                          <a:ea typeface="Times New Roman" charset="0"/>
                          <a:cs typeface="Times New Roman" charset="0"/>
                        </a:rPr>
                        <a:t>       </a:t>
                      </a:r>
                      <a:r>
                        <a:rPr kumimoji="0" lang="ar-JO" sz="2000" b="0" i="0" u="none" strike="noStrike" cap="none" normalizeH="0" baseline="0" dirty="0">
                          <a:ln>
                            <a:noFill/>
                          </a:ln>
                          <a:solidFill>
                            <a:schemeClr val="bg1"/>
                          </a:solidFill>
                          <a:effectLst/>
                          <a:latin typeface="Arial" charset="0"/>
                          <a:ea typeface="Times New Roman" charset="0"/>
                          <a:cs typeface="Times New Roman" charset="0"/>
                        </a:rPr>
                        <a:t>6</a:t>
                      </a:r>
                      <a:r>
                        <a:rPr kumimoji="0" lang="en-US" sz="2000" b="0" i="0" u="none" strike="noStrike" cap="none" normalizeH="0" baseline="0" dirty="0">
                          <a:ln>
                            <a:noFill/>
                          </a:ln>
                          <a:solidFill>
                            <a:schemeClr val="bg1"/>
                          </a:solidFill>
                          <a:effectLst/>
                          <a:latin typeface="Arial" charset="0"/>
                          <a:ea typeface="Times New Roman" charset="0"/>
                          <a:cs typeface="Times New Roman" charset="0"/>
                        </a:rPr>
                        <a:t>   </a:t>
                      </a:r>
                      <a:r>
                        <a:rPr kumimoji="0" lang="ar-JO" sz="2000" b="0" i="0" u="none" strike="noStrike" cap="none" normalizeH="0" baseline="0" dirty="0">
                          <a:ln>
                            <a:noFill/>
                          </a:ln>
                          <a:solidFill>
                            <a:schemeClr val="bg1"/>
                          </a:solidFill>
                          <a:effectLst/>
                          <a:latin typeface="Arial" charset="0"/>
                          <a:ea typeface="Times New Roman" charset="0"/>
                          <a:cs typeface="Times New Roman" charset="0"/>
                        </a:rPr>
                        <a:t>7</a:t>
                      </a:r>
                      <a:r>
                        <a:rPr kumimoji="0" lang="en-US" sz="2000" b="0" i="0" u="none" strike="noStrike" cap="none" normalizeH="0" baseline="0" dirty="0">
                          <a:ln>
                            <a:noFill/>
                          </a:ln>
                          <a:solidFill>
                            <a:schemeClr val="bg1"/>
                          </a:solidFill>
                          <a:effectLst/>
                          <a:latin typeface="Arial" charset="0"/>
                          <a:ea typeface="Times New Roman" charset="0"/>
                          <a:cs typeface="Times New Roman" charset="0"/>
                        </a:rPr>
                        <a:t> </a:t>
                      </a:r>
                      <a:r>
                        <a:rPr kumimoji="0" lang="ar-JO" sz="2000" b="0" i="0" u="none" strike="noStrike" cap="none" normalizeH="0" baseline="0" dirty="0">
                          <a:ln>
                            <a:noFill/>
                          </a:ln>
                          <a:solidFill>
                            <a:schemeClr val="bg1"/>
                          </a:solidFill>
                          <a:effectLst/>
                          <a:latin typeface="Arial" charset="0"/>
                          <a:ea typeface="Times New Roman" charset="0"/>
                          <a:cs typeface="Times New Roman" charset="0"/>
                        </a:rPr>
                        <a:t>  8     </a:t>
                      </a:r>
                      <a:r>
                        <a:rPr kumimoji="0" lang="en-US" sz="2000" b="0" i="0" u="none" strike="noStrike" cap="none" normalizeH="0" baseline="0" dirty="0">
                          <a:ln>
                            <a:noFill/>
                          </a:ln>
                          <a:solidFill>
                            <a:schemeClr val="bg1"/>
                          </a:solidFill>
                          <a:effectLst/>
                          <a:latin typeface="Arial" charset="0"/>
                          <a:ea typeface="Times New Roman" charset="0"/>
                          <a:cs typeface="Times New Roman" charset="0"/>
                        </a:rPr>
                        <a:t> </a:t>
                      </a:r>
                      <a:r>
                        <a:rPr kumimoji="0" lang="ar-JO" sz="2000" b="0" i="0" u="none" strike="noStrike" cap="none" normalizeH="0" baseline="0" dirty="0">
                          <a:ln>
                            <a:noFill/>
                          </a:ln>
                          <a:solidFill>
                            <a:schemeClr val="bg1"/>
                          </a:solidFill>
                          <a:effectLst/>
                          <a:latin typeface="Arial" charset="0"/>
                          <a:ea typeface="Times New Roman" charset="0"/>
                          <a:cs typeface="Times New Roman" charset="0"/>
                        </a:rPr>
                        <a:t>9</a:t>
                      </a:r>
                      <a:endParaRPr kumimoji="0" lang="en-US" sz="2000" b="0" i="0" u="none" strike="noStrike" cap="none" normalizeH="0" baseline="0" dirty="0">
                        <a:ln>
                          <a:noFill/>
                        </a:ln>
                        <a:solidFill>
                          <a:schemeClr val="bg1"/>
                        </a:solidFill>
                        <a:effectLst/>
                        <a:latin typeface="Arial" charset="0"/>
                        <a:ea typeface="Times New Roman"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060450">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bg1"/>
                          </a:solidFill>
                          <a:effectLst/>
                          <a:latin typeface="Arial" charset="0"/>
                          <a:ea typeface="Times New Roman" charset="0"/>
                          <a:cs typeface="Times New Roman" charset="0"/>
                        </a:rPr>
                        <a:t>الأمطار</a:t>
                      </a:r>
                      <a:r>
                        <a:rPr kumimoji="0" lang="en-US" sz="2000" b="0" i="0" u="none" strike="noStrike" cap="none" normalizeH="0" baseline="0" dirty="0">
                          <a:ln>
                            <a:noFill/>
                          </a:ln>
                          <a:solidFill>
                            <a:schemeClr val="bg1"/>
                          </a:solidFill>
                          <a:effectLst/>
                          <a:latin typeface="Arial" charset="0"/>
                          <a:ea typeface="Times New Roman" charset="0"/>
                          <a:cs typeface="Times New Roman" charset="0"/>
                        </a:rPr>
                        <a:t>       </a:t>
                      </a:r>
                      <a:r>
                        <a:rPr kumimoji="0" lang="ar-JO" sz="2000" b="0" i="0" u="none" strike="noStrike" cap="none" normalizeH="0" baseline="0" dirty="0">
                          <a:ln>
                            <a:noFill/>
                          </a:ln>
                          <a:solidFill>
                            <a:schemeClr val="bg1"/>
                          </a:solidFill>
                          <a:effectLst/>
                          <a:latin typeface="Arial" charset="0"/>
                          <a:ea typeface="Times New Roman" charset="0"/>
                          <a:cs typeface="Times New Roman" charset="0"/>
                        </a:rPr>
                        <a:t>الموسم الجاف   </a:t>
                      </a:r>
                      <a:r>
                        <a:rPr kumimoji="0" lang="en-US" sz="2000" b="0" i="0" u="none" strike="noStrike" cap="none" normalizeH="0" baseline="0" dirty="0">
                          <a:ln>
                            <a:noFill/>
                          </a:ln>
                          <a:solidFill>
                            <a:schemeClr val="bg1"/>
                          </a:solidFill>
                          <a:effectLst/>
                          <a:latin typeface="Arial" charset="0"/>
                          <a:ea typeface="Times New Roman" charset="0"/>
                          <a:cs typeface="Times New Roman" charset="0"/>
                        </a:rPr>
                        <a:t>       </a:t>
                      </a:r>
                      <a:r>
                        <a:rPr kumimoji="0" lang="ar-JO" sz="2000" b="0" i="0" u="none" strike="noStrike" cap="none" normalizeH="0" baseline="0" dirty="0">
                          <a:ln>
                            <a:noFill/>
                          </a:ln>
                          <a:solidFill>
                            <a:schemeClr val="bg1"/>
                          </a:solidFill>
                          <a:effectLst/>
                          <a:latin typeface="Arial" charset="0"/>
                          <a:ea typeface="Times New Roman" charset="0"/>
                          <a:cs typeface="Times New Roman" charset="0"/>
                        </a:rPr>
                        <a:t>الأمطار</a:t>
                      </a:r>
                      <a:r>
                        <a:rPr kumimoji="0" lang="en-US" sz="2000" b="0" i="0" u="none" strike="noStrike" cap="none" normalizeH="0" baseline="0" dirty="0">
                          <a:ln>
                            <a:noFill/>
                          </a:ln>
                          <a:solidFill>
                            <a:schemeClr val="bg1"/>
                          </a:solidFill>
                          <a:effectLst/>
                          <a:latin typeface="Arial" charset="0"/>
                          <a:ea typeface="Times New Roman" charset="0"/>
                          <a:cs typeface="Times New Roman" charset="0"/>
                        </a:rPr>
                        <a:t>         </a:t>
                      </a:r>
                      <a:r>
                        <a:rPr kumimoji="0" lang="ar-JO" sz="2000" b="0" i="0" u="none" strike="noStrike" cap="none" normalizeH="0" baseline="0" dirty="0">
                          <a:ln>
                            <a:noFill/>
                          </a:ln>
                          <a:solidFill>
                            <a:schemeClr val="bg1"/>
                          </a:solidFill>
                          <a:effectLst/>
                          <a:latin typeface="Arial" charset="0"/>
                          <a:ea typeface="Times New Roman" charset="0"/>
                          <a:cs typeface="Times New Roman" charset="0"/>
                        </a:rPr>
                        <a:t>فصل الصيف الجاف       </a:t>
                      </a:r>
                      <a:endParaRPr kumimoji="0" lang="en-US" sz="2000" b="0" i="0" u="none" strike="noStrike" cap="none" normalizeH="0" baseline="0" dirty="0">
                        <a:ln>
                          <a:noFill/>
                        </a:ln>
                        <a:solidFill>
                          <a:schemeClr val="bg1"/>
                        </a:solidFill>
                        <a:effectLst/>
                        <a:latin typeface="Arial" charset="0"/>
                        <a:ea typeface="Times New Roman" charset="0"/>
                        <a:cs typeface="Times New Roman"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bg1"/>
                          </a:solidFill>
                          <a:effectLst/>
                          <a:latin typeface="Arial" charset="0"/>
                          <a:ea typeface="Times New Roman" charset="0"/>
                          <a:cs typeface="Times New Roman" charset="0"/>
                        </a:rPr>
                        <a:t>المبكرة</a:t>
                      </a:r>
                      <a:r>
                        <a:rPr kumimoji="0" lang="en-US" sz="2000" b="0" i="0" u="none" strike="noStrike" cap="none" normalizeH="0" baseline="0" dirty="0">
                          <a:ln>
                            <a:noFill/>
                          </a:ln>
                          <a:solidFill>
                            <a:schemeClr val="bg1"/>
                          </a:solidFill>
                          <a:effectLst/>
                          <a:latin typeface="Arial" charset="0"/>
                          <a:ea typeface="Times New Roman" charset="0"/>
                          <a:cs typeface="Times New Roman" charset="0"/>
                        </a:rPr>
                        <a:t>                                 </a:t>
                      </a:r>
                      <a:r>
                        <a:rPr kumimoji="0" lang="ar-JO" sz="2000" b="0" i="0" u="none" strike="noStrike" cap="none" normalizeH="0" baseline="0" dirty="0">
                          <a:ln>
                            <a:noFill/>
                          </a:ln>
                          <a:solidFill>
                            <a:schemeClr val="bg1"/>
                          </a:solidFill>
                          <a:effectLst/>
                          <a:latin typeface="Arial" charset="0"/>
                          <a:ea typeface="Times New Roman" charset="0"/>
                          <a:cs typeface="Times New Roman" charset="0"/>
                        </a:rPr>
                        <a:t>المتأخرة</a:t>
                      </a:r>
                      <a:endParaRPr kumimoji="0" lang="en-US" sz="2000" b="0" i="0" u="none" strike="noStrike" cap="none" normalizeH="0" baseline="0" dirty="0">
                        <a:ln>
                          <a:noFill/>
                        </a:ln>
                        <a:solidFill>
                          <a:schemeClr val="bg1"/>
                        </a:solidFill>
                        <a:effectLst/>
                        <a:latin typeface="Arial" charset="0"/>
                        <a:ea typeface="Times New Roman"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960438">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000" b="0" i="0" u="none" strike="noStrike" cap="none" normalizeH="0" baseline="0" dirty="0">
                          <a:ln>
                            <a:noFill/>
                          </a:ln>
                          <a:solidFill>
                            <a:schemeClr val="bg1"/>
                          </a:solidFill>
                          <a:effectLst/>
                          <a:latin typeface="Arial" charset="0"/>
                          <a:ea typeface="Times New Roman" charset="0"/>
                          <a:cs typeface="Times New Roman" charset="0"/>
                        </a:rPr>
                        <a:t>الحراثة + الزراعة              </a:t>
                      </a:r>
                      <a:r>
                        <a:rPr kumimoji="0" lang="en-US" sz="2000" b="0" i="0" u="none" strike="noStrike" cap="none" normalizeH="0" baseline="0" dirty="0">
                          <a:ln>
                            <a:noFill/>
                          </a:ln>
                          <a:solidFill>
                            <a:schemeClr val="bg1"/>
                          </a:solidFill>
                          <a:effectLst/>
                          <a:latin typeface="Arial" charset="0"/>
                          <a:ea typeface="Times New Roman" charset="0"/>
                          <a:cs typeface="Times New Roman" charset="0"/>
                        </a:rPr>
                        <a:t>         </a:t>
                      </a:r>
                      <a:r>
                        <a:rPr kumimoji="0" lang="ar-JO" sz="2000" b="0" i="0" u="none" strike="noStrike" cap="none" normalizeH="0" baseline="0" dirty="0">
                          <a:ln>
                            <a:noFill/>
                          </a:ln>
                          <a:solidFill>
                            <a:schemeClr val="bg1"/>
                          </a:solidFill>
                          <a:effectLst/>
                          <a:latin typeface="Arial" charset="0"/>
                          <a:ea typeface="Times New Roman" charset="0"/>
                          <a:cs typeface="Times New Roman" charset="0"/>
                        </a:rPr>
                        <a:t>النمو      </a:t>
                      </a:r>
                      <a:r>
                        <a:rPr kumimoji="0" lang="en-US" sz="2000" b="0" i="0" u="none" strike="noStrike" cap="none" normalizeH="0" baseline="0" dirty="0">
                          <a:ln>
                            <a:noFill/>
                          </a:ln>
                          <a:solidFill>
                            <a:schemeClr val="bg1"/>
                          </a:solidFill>
                          <a:effectLst/>
                          <a:latin typeface="Arial" charset="0"/>
                          <a:ea typeface="Times New Roman" charset="0"/>
                          <a:cs typeface="Times New Roman" charset="0"/>
                        </a:rPr>
                        <a:t>         </a:t>
                      </a:r>
                      <a:r>
                        <a:rPr kumimoji="0" lang="ar-JO" sz="2000" b="0" i="0" u="none" strike="noStrike" cap="none" normalizeH="0" baseline="0" dirty="0">
                          <a:ln>
                            <a:noFill/>
                          </a:ln>
                          <a:solidFill>
                            <a:schemeClr val="bg1"/>
                          </a:solidFill>
                          <a:effectLst/>
                          <a:latin typeface="Arial" charset="0"/>
                          <a:ea typeface="Times New Roman" charset="0"/>
                          <a:cs typeface="Times New Roman" charset="0"/>
                        </a:rPr>
                        <a:t>الجني (الحصاد) </a:t>
                      </a:r>
                      <a:endParaRPr kumimoji="0" lang="en-US" sz="2000" b="0" i="0" u="none" strike="noStrike" cap="none" normalizeH="0" baseline="0" dirty="0">
                        <a:ln>
                          <a:noFill/>
                        </a:ln>
                        <a:solidFill>
                          <a:schemeClr val="bg1"/>
                        </a:solidFill>
                        <a:effectLst/>
                        <a:latin typeface="Arial" charset="0"/>
                        <a:ea typeface="Times New Roman" charset="0"/>
                        <a:cs typeface="Times New Roman"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73750" name="Line 23"/>
          <p:cNvSpPr>
            <a:spLocks noChangeShapeType="1"/>
          </p:cNvSpPr>
          <p:nvPr/>
        </p:nvSpPr>
        <p:spPr bwMode="auto">
          <a:xfrm flipH="1">
            <a:off x="1219200" y="3962400"/>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latin typeface="Arial" panose="020B0604020202020204" pitchFamily="34" charset="0"/>
              <a:cs typeface="Arial" panose="020B0604020202020204" pitchFamily="34" charset="0"/>
            </a:endParaRPr>
          </a:p>
        </p:txBody>
      </p:sp>
      <p:sp>
        <p:nvSpPr>
          <p:cNvPr id="73751" name="Line 24"/>
          <p:cNvSpPr>
            <a:spLocks noChangeShapeType="1"/>
          </p:cNvSpPr>
          <p:nvPr/>
        </p:nvSpPr>
        <p:spPr bwMode="auto">
          <a:xfrm flipH="1">
            <a:off x="1143000" y="4267200"/>
            <a:ext cx="3810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latin typeface="Arial" panose="020B0604020202020204" pitchFamily="34" charset="0"/>
              <a:cs typeface="Arial" panose="020B0604020202020204" pitchFamily="34" charset="0"/>
            </a:endParaRPr>
          </a:p>
        </p:txBody>
      </p:sp>
      <p:sp>
        <p:nvSpPr>
          <p:cNvPr id="73752" name="Line 25"/>
          <p:cNvSpPr>
            <a:spLocks noChangeShapeType="1"/>
          </p:cNvSpPr>
          <p:nvPr/>
        </p:nvSpPr>
        <p:spPr bwMode="auto">
          <a:xfrm flipH="1">
            <a:off x="4267200" y="4267200"/>
            <a:ext cx="3810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latin typeface="Arial" panose="020B0604020202020204" pitchFamily="34" charset="0"/>
              <a:cs typeface="Arial" panose="020B0604020202020204" pitchFamily="34" charset="0"/>
            </a:endParaRPr>
          </a:p>
        </p:txBody>
      </p:sp>
      <p:sp>
        <p:nvSpPr>
          <p:cNvPr id="73753" name="Line 26"/>
          <p:cNvSpPr>
            <a:spLocks noChangeShapeType="1"/>
          </p:cNvSpPr>
          <p:nvPr/>
        </p:nvSpPr>
        <p:spPr bwMode="auto">
          <a:xfrm>
            <a:off x="7162800" y="4267200"/>
            <a:ext cx="15240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latin typeface="Arial" panose="020B0604020202020204" pitchFamily="34" charset="0"/>
              <a:cs typeface="Arial" panose="020B0604020202020204" pitchFamily="34" charset="0"/>
            </a:endParaRPr>
          </a:p>
        </p:txBody>
      </p:sp>
      <p:sp>
        <p:nvSpPr>
          <p:cNvPr id="73754" name="Line 27"/>
          <p:cNvSpPr>
            <a:spLocks noChangeShapeType="1"/>
          </p:cNvSpPr>
          <p:nvPr/>
        </p:nvSpPr>
        <p:spPr bwMode="auto">
          <a:xfrm>
            <a:off x="3048000" y="4267200"/>
            <a:ext cx="3810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latin typeface="Arial" panose="020B0604020202020204" pitchFamily="34" charset="0"/>
              <a:cs typeface="Arial" panose="020B0604020202020204" pitchFamily="34" charset="0"/>
            </a:endParaRPr>
          </a:p>
        </p:txBody>
      </p:sp>
      <p:sp>
        <p:nvSpPr>
          <p:cNvPr id="73755" name="Line 28"/>
          <p:cNvSpPr>
            <a:spLocks noChangeShapeType="1"/>
          </p:cNvSpPr>
          <p:nvPr/>
        </p:nvSpPr>
        <p:spPr bwMode="auto">
          <a:xfrm>
            <a:off x="4495800" y="5334000"/>
            <a:ext cx="3810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latin typeface="Arial" panose="020B0604020202020204" pitchFamily="34" charset="0"/>
              <a:cs typeface="Arial" panose="020B0604020202020204" pitchFamily="34" charset="0"/>
            </a:endParaRPr>
          </a:p>
        </p:txBody>
      </p:sp>
      <p:sp>
        <p:nvSpPr>
          <p:cNvPr id="73756" name="Line 29"/>
          <p:cNvSpPr>
            <a:spLocks noChangeShapeType="1"/>
          </p:cNvSpPr>
          <p:nvPr/>
        </p:nvSpPr>
        <p:spPr bwMode="auto">
          <a:xfrm flipH="1">
            <a:off x="3048000" y="5334000"/>
            <a:ext cx="3810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latin typeface="Arial" panose="020B0604020202020204" pitchFamily="34" charset="0"/>
              <a:cs typeface="Arial" panose="020B0604020202020204" pitchFamily="34" charset="0"/>
            </a:endParaRPr>
          </a:p>
        </p:txBody>
      </p:sp>
      <p:sp>
        <p:nvSpPr>
          <p:cNvPr id="73757" name="Text Box 30"/>
          <p:cNvSpPr txBox="1">
            <a:spLocks noChangeArrowheads="1"/>
          </p:cNvSpPr>
          <p:nvPr/>
        </p:nvSpPr>
        <p:spPr bwMode="auto">
          <a:xfrm>
            <a:off x="533400" y="1858963"/>
            <a:ext cx="8153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r" rtl="1" eaLnBrk="1" hangingPunct="1">
              <a:spcBef>
                <a:spcPct val="50000"/>
              </a:spcBef>
              <a:buFontTx/>
              <a:buChar char="•"/>
            </a:pPr>
            <a:r>
              <a:rPr lang="en-US" sz="3200" dirty="0">
                <a:solidFill>
                  <a:schemeClr val="bg1"/>
                </a:solidFill>
                <a:latin typeface="Arial" panose="020B0604020202020204" pitchFamily="34" charset="0"/>
                <a:cs typeface="Arial" panose="020B0604020202020204" pitchFamily="34" charset="0"/>
              </a:rPr>
              <a:t> </a:t>
            </a:r>
            <a:r>
              <a:rPr lang="ar-JO" sz="3200" dirty="0">
                <a:solidFill>
                  <a:schemeClr val="bg1"/>
                </a:solidFill>
                <a:latin typeface="Arial" panose="020B0604020202020204" pitchFamily="34" charset="0"/>
                <a:cs typeface="Arial" panose="020B0604020202020204" pitchFamily="34" charset="0"/>
              </a:rPr>
              <a:t>المواسم الزراعية المختلفة</a:t>
            </a:r>
            <a:endParaRPr lang="en-US" sz="3200" dirty="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8229600" y="152400"/>
            <a:ext cx="904415"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158ت</a:t>
            </a:r>
            <a:endParaRPr 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323850" y="152400"/>
            <a:ext cx="8229600" cy="612775"/>
          </a:xfrm>
        </p:spPr>
        <p:txBody>
          <a:bodyPr/>
          <a:lstStyle/>
          <a:p>
            <a:pPr eaLnBrk="1" hangingPunct="1"/>
            <a:r>
              <a:rPr lang="ar-JO" altLang="en-US" sz="3600" b="1" dirty="0">
                <a:latin typeface="Arial" pitchFamily="34" charset="0"/>
                <a:cs typeface="Arial" pitchFamily="34" charset="0"/>
              </a:rPr>
              <a:t>يستمر الحصاد من نيسان إلى تشرين الثاني</a:t>
            </a:r>
            <a:endParaRPr lang="en-US" altLang="en-US" sz="3600" b="1" dirty="0">
              <a:latin typeface="Arial" pitchFamily="34" charset="0"/>
              <a:cs typeface="Arial" pitchFamily="34" charset="0"/>
            </a:endParaRPr>
          </a:p>
        </p:txBody>
      </p:sp>
      <p:sp>
        <p:nvSpPr>
          <p:cNvPr id="210949" name="Text Box 5"/>
          <p:cNvSpPr txBox="1">
            <a:spLocks noChangeArrowheads="1"/>
          </p:cNvSpPr>
          <p:nvPr/>
        </p:nvSpPr>
        <p:spPr bwMode="auto">
          <a:xfrm>
            <a:off x="8305800" y="73025"/>
            <a:ext cx="704039" cy="46166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183</a:t>
            </a: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45136774"/>
              </p:ext>
            </p:extLst>
          </p:nvPr>
        </p:nvGraphicFramePr>
        <p:xfrm>
          <a:off x="0" y="1250950"/>
          <a:ext cx="9180513" cy="5572125"/>
        </p:xfrm>
        <a:graphic>
          <a:graphicData uri="http://schemas.openxmlformats.org/drawingml/2006/table">
            <a:tbl>
              <a:tblPr/>
              <a:tblGrid>
                <a:gridCol w="1851025">
                  <a:extLst>
                    <a:ext uri="{9D8B030D-6E8A-4147-A177-3AD203B41FA5}">
                      <a16:colId xmlns:a16="http://schemas.microsoft.com/office/drawing/2014/main" val="20000"/>
                    </a:ext>
                  </a:extLst>
                </a:gridCol>
                <a:gridCol w="814388">
                  <a:extLst>
                    <a:ext uri="{9D8B030D-6E8A-4147-A177-3AD203B41FA5}">
                      <a16:colId xmlns:a16="http://schemas.microsoft.com/office/drawing/2014/main" val="20001"/>
                    </a:ext>
                  </a:extLst>
                </a:gridCol>
                <a:gridCol w="814387">
                  <a:extLst>
                    <a:ext uri="{9D8B030D-6E8A-4147-A177-3AD203B41FA5}">
                      <a16:colId xmlns:a16="http://schemas.microsoft.com/office/drawing/2014/main" val="20002"/>
                    </a:ext>
                  </a:extLst>
                </a:gridCol>
                <a:gridCol w="814388">
                  <a:extLst>
                    <a:ext uri="{9D8B030D-6E8A-4147-A177-3AD203B41FA5}">
                      <a16:colId xmlns:a16="http://schemas.microsoft.com/office/drawing/2014/main" val="20003"/>
                    </a:ext>
                  </a:extLst>
                </a:gridCol>
                <a:gridCol w="814387">
                  <a:extLst>
                    <a:ext uri="{9D8B030D-6E8A-4147-A177-3AD203B41FA5}">
                      <a16:colId xmlns:a16="http://schemas.microsoft.com/office/drawing/2014/main" val="20004"/>
                    </a:ext>
                  </a:extLst>
                </a:gridCol>
                <a:gridCol w="814388">
                  <a:extLst>
                    <a:ext uri="{9D8B030D-6E8A-4147-A177-3AD203B41FA5}">
                      <a16:colId xmlns:a16="http://schemas.microsoft.com/office/drawing/2014/main" val="20005"/>
                    </a:ext>
                  </a:extLst>
                </a:gridCol>
                <a:gridCol w="814387">
                  <a:extLst>
                    <a:ext uri="{9D8B030D-6E8A-4147-A177-3AD203B41FA5}">
                      <a16:colId xmlns:a16="http://schemas.microsoft.com/office/drawing/2014/main" val="20006"/>
                    </a:ext>
                  </a:extLst>
                </a:gridCol>
                <a:gridCol w="814388">
                  <a:extLst>
                    <a:ext uri="{9D8B030D-6E8A-4147-A177-3AD203B41FA5}">
                      <a16:colId xmlns:a16="http://schemas.microsoft.com/office/drawing/2014/main" val="20007"/>
                    </a:ext>
                  </a:extLst>
                </a:gridCol>
                <a:gridCol w="814387">
                  <a:extLst>
                    <a:ext uri="{9D8B030D-6E8A-4147-A177-3AD203B41FA5}">
                      <a16:colId xmlns:a16="http://schemas.microsoft.com/office/drawing/2014/main" val="20008"/>
                    </a:ext>
                  </a:extLst>
                </a:gridCol>
                <a:gridCol w="814388">
                  <a:extLst>
                    <a:ext uri="{9D8B030D-6E8A-4147-A177-3AD203B41FA5}">
                      <a16:colId xmlns:a16="http://schemas.microsoft.com/office/drawing/2014/main" val="20009"/>
                    </a:ext>
                  </a:extLst>
                </a:gridCol>
              </a:tblGrid>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rPr>
                        <a:t>آذار</a:t>
                      </a:r>
                      <a:endParaRPr kumimoji="0" lang="en-US"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rPr>
                        <a:t>نيسان</a:t>
                      </a:r>
                      <a:endParaRPr kumimoji="0" lang="en-US"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rPr>
                        <a:t>أيار</a:t>
                      </a:r>
                      <a:endParaRPr kumimoji="0" lang="en-US"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rPr>
                        <a:t>حزيران</a:t>
                      </a:r>
                      <a:endParaRPr kumimoji="0" lang="en-US"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rPr>
                        <a:t>تموز</a:t>
                      </a:r>
                      <a:endParaRPr kumimoji="0" lang="en-US"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rPr>
                        <a:t>آب</a:t>
                      </a:r>
                      <a:endParaRPr kumimoji="0" lang="en-US"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rPr>
                        <a:t>أيلول</a:t>
                      </a:r>
                      <a:endParaRPr kumimoji="0" lang="en-US"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rPr>
                        <a:t>تش 1</a:t>
                      </a:r>
                      <a:endParaRPr kumimoji="0" lang="en-US"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rPr>
                        <a:t>تش 2</a:t>
                      </a:r>
                      <a:endParaRPr kumimoji="0" lang="en-US"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القمح</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1"/>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الشعير</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02"/>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الشوفان</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3"/>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anose="020B0604020202020204" pitchFamily="34" charset="0"/>
                          <a:ea typeface="MS PGothic" pitchFamily="34" charset="-128"/>
                          <a:cs typeface="Arial" panose="020B0604020202020204" pitchFamily="34" charset="0"/>
                        </a:rPr>
                        <a:t>البازيلاء</a:t>
                      </a:r>
                      <a:endParaRPr kumimoji="0" lang="en-US" altLang="en-US" sz="1800" b="1" i="0" u="none" strike="noStrike" cap="none" normalizeH="0" baseline="0" dirty="0">
                        <a:ln>
                          <a:noFill/>
                        </a:ln>
                        <a:solidFill>
                          <a:srgbClr val="8C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anose="020B0604020202020204" pitchFamily="34" charset="0"/>
                          <a:ea typeface="MS PGothic" pitchFamily="34" charset="-128"/>
                          <a:cs typeface="Arial" panose="020B0604020202020204"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anose="020B0604020202020204" pitchFamily="34" charset="0"/>
                          <a:ea typeface="MS PGothic" pitchFamily="34" charset="-128"/>
                          <a:cs typeface="Arial" panose="020B0604020202020204"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04"/>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الحمص</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5"/>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العدس</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06"/>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البيقية</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7"/>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السمسم</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08"/>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الكتان</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9"/>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الدخن</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10"/>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العنب</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11"/>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التين</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12"/>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الرمان</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13"/>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الزيتون</a:t>
                      </a:r>
                      <a:endPar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14"/>
                  </a:ext>
                </a:extLst>
              </a:tr>
            </a:tbl>
          </a:graphicData>
        </a:graphic>
      </p:graphicFrame>
      <p:sp>
        <p:nvSpPr>
          <p:cNvPr id="210947" name="Text Box 4"/>
          <p:cNvSpPr txBox="1">
            <a:spLocks noChangeArrowheads="1"/>
          </p:cNvSpPr>
          <p:nvPr/>
        </p:nvSpPr>
        <p:spPr bwMode="auto">
          <a:xfrm>
            <a:off x="1403350" y="6505575"/>
            <a:ext cx="4725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DADADA">
                    <a:lumMod val="10000"/>
                  </a:srgbClr>
                </a:solidFill>
                <a:effectLst/>
                <a:uLnTx/>
                <a:uFillTx/>
                <a:latin typeface="Arial" panose="020B0604020202020204" pitchFamily="34" charset="0"/>
                <a:cs typeface="Arial" panose="020B0604020202020204" pitchFamily="34" charset="0"/>
              </a:rPr>
              <a:t>http://www.wcg.org/lit/law/festivals/harvest.htm</a:t>
            </a:r>
          </a:p>
        </p:txBody>
      </p:sp>
      <p:sp>
        <p:nvSpPr>
          <p:cNvPr id="6" name="Text Box 4"/>
          <p:cNvSpPr txBox="1">
            <a:spLocks noChangeArrowheads="1"/>
          </p:cNvSpPr>
          <p:nvPr/>
        </p:nvSpPr>
        <p:spPr bwMode="auto">
          <a:xfrm>
            <a:off x="0" y="868363"/>
            <a:ext cx="9144000" cy="400110"/>
          </a:xfrm>
          <a:prstGeom prst="rect">
            <a:avLst/>
          </a:prstGeom>
          <a:solidFill>
            <a:schemeClr val="accent4">
              <a:lumMod val="10000"/>
            </a:schemeClr>
          </a:solidFill>
          <a:ln>
            <a:noFill/>
          </a:ln>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الحصاد والتجميع على أساس الممارسات الزراعية الحديثة في إسرائيل</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Rectangular Callout 1">
            <a:extLst>
              <a:ext uri="{FF2B5EF4-FFF2-40B4-BE49-F238E27FC236}">
                <a16:creationId xmlns:a16="http://schemas.microsoft.com/office/drawing/2014/main" id="{3CC5E967-76F5-1345-8C1E-82BFC79FCACE}"/>
              </a:ext>
            </a:extLst>
          </p:cNvPr>
          <p:cNvSpPr/>
          <p:nvPr/>
        </p:nvSpPr>
        <p:spPr bwMode="auto">
          <a:xfrm>
            <a:off x="7308304" y="1700808"/>
            <a:ext cx="1835695" cy="4288829"/>
          </a:xfrm>
          <a:prstGeom prst="wedgeRectCallout">
            <a:avLst>
              <a:gd name="adj1" fmla="val -9447"/>
              <a:gd name="adj2" fmla="val 61485"/>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كان حصاد الزيتون هو الحصاد النهائي. لا عجب لماذا ترمز شجرة الزيتون لإسرائيل من جديد وثمارها في الأيام </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الأخيرة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(إرميا 11: 16، هوشع 14: 6،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رومية 11: 16-21)</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pic>
        <p:nvPicPr>
          <p:cNvPr id="1026" name="Picture 2" descr="https://upload.wikimedia.org/wikipedia/commons/thumb/8/8f/Emblem_of_Israel.svg/200px-Emblem_of_Israel.svg.png">
            <a:extLst>
              <a:ext uri="{FF2B5EF4-FFF2-40B4-BE49-F238E27FC236}">
                <a16:creationId xmlns:a16="http://schemas.microsoft.com/office/drawing/2014/main" id="{E98DED94-D5B2-094E-9404-5F4EA4DDE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8343" y="1606551"/>
            <a:ext cx="2411758" cy="2978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7208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685800" y="381000"/>
            <a:ext cx="7162800" cy="1143000"/>
          </a:xfrm>
          <a:gradFill rotWithShape="0">
            <a:gsLst>
              <a:gs pos="0">
                <a:srgbClr val="767600"/>
              </a:gs>
              <a:gs pos="50000">
                <a:srgbClr val="FFFF00"/>
              </a:gs>
              <a:gs pos="100000">
                <a:srgbClr val="767600"/>
              </a:gs>
            </a:gsLst>
            <a:lin ang="5400000" scaled="1"/>
          </a:gradFill>
        </p:spPr>
        <p:txBody>
          <a:bodyPr/>
          <a:lstStyle/>
          <a:p>
            <a:pPr eaLnBrk="1" hangingPunct="1"/>
            <a:r>
              <a:rPr lang="ar-JO" b="1" dirty="0">
                <a:latin typeface="Arial" panose="020B0604020202020204" pitchFamily="34" charset="0"/>
                <a:cs typeface="Arial" panose="020B0604020202020204" pitchFamily="34" charset="0"/>
              </a:rPr>
              <a:t>الحراثة</a:t>
            </a:r>
            <a:endParaRPr lang="en-US" b="1" dirty="0">
              <a:latin typeface="Arial" panose="020B0604020202020204" pitchFamily="34" charset="0"/>
              <a:cs typeface="Arial" panose="020B0604020202020204" pitchFamily="34" charset="0"/>
            </a:endParaRPr>
          </a:p>
        </p:txBody>
      </p:sp>
      <p:sp>
        <p:nvSpPr>
          <p:cNvPr id="75779"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endParaRPr lang="en-US">
              <a:latin typeface="Arial" panose="020B0604020202020204" pitchFamily="34" charset="0"/>
              <a:cs typeface="Arial" panose="020B0604020202020204" pitchFamily="34" charset="0"/>
            </a:endParaRPr>
          </a:p>
        </p:txBody>
      </p:sp>
      <p:sp>
        <p:nvSpPr>
          <p:cNvPr id="75780" name="Text Box 4"/>
          <p:cNvSpPr txBox="1">
            <a:spLocks noChangeArrowheads="1"/>
          </p:cNvSpPr>
          <p:nvPr/>
        </p:nvSpPr>
        <p:spPr bwMode="auto">
          <a:xfrm>
            <a:off x="762000" y="2514600"/>
            <a:ext cx="2438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r" rtl="1" eaLnBrk="1" hangingPunct="1">
              <a:spcBef>
                <a:spcPct val="50000"/>
              </a:spcBef>
              <a:buFontTx/>
              <a:buChar char="•"/>
            </a:pPr>
            <a:r>
              <a:rPr lang="ar-JO" sz="3200" dirty="0">
                <a:solidFill>
                  <a:schemeClr val="bg1"/>
                </a:solidFill>
                <a:latin typeface="Arial" panose="020B0604020202020204" pitchFamily="34" charset="0"/>
                <a:cs typeface="Arial" panose="020B0604020202020204" pitchFamily="34" charset="0"/>
              </a:rPr>
              <a:t> الحراثة </a:t>
            </a:r>
            <a:endParaRPr lang="en-US" sz="3200" dirty="0">
              <a:solidFill>
                <a:schemeClr val="bg1"/>
              </a:solidFill>
              <a:latin typeface="Arial" panose="020B0604020202020204" pitchFamily="34" charset="0"/>
              <a:cs typeface="Arial" panose="020B0604020202020204" pitchFamily="34" charset="0"/>
            </a:endParaRPr>
          </a:p>
        </p:txBody>
      </p:sp>
      <p:pic>
        <p:nvPicPr>
          <p:cNvPr id="75781" name="Picture 5" descr="ox plough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86200" y="2362200"/>
            <a:ext cx="4800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229600" y="152400"/>
            <a:ext cx="904415"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158ث</a:t>
            </a:r>
            <a:endParaRPr 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685800" y="381000"/>
            <a:ext cx="7239000" cy="1143000"/>
          </a:xfrm>
          <a:gradFill rotWithShape="0">
            <a:gsLst>
              <a:gs pos="0">
                <a:srgbClr val="767600"/>
              </a:gs>
              <a:gs pos="50000">
                <a:srgbClr val="FFFF00"/>
              </a:gs>
              <a:gs pos="100000">
                <a:srgbClr val="767600"/>
              </a:gs>
            </a:gsLst>
            <a:lin ang="5400000" scaled="1"/>
          </a:gradFill>
        </p:spPr>
        <p:txBody>
          <a:bodyPr/>
          <a:lstStyle/>
          <a:p>
            <a:pPr eaLnBrk="1" hangingPunct="1"/>
            <a:r>
              <a:rPr lang="ar-JO" b="1" dirty="0">
                <a:latin typeface="Arial" panose="020B0604020202020204" pitchFamily="34" charset="0"/>
                <a:cs typeface="Arial" panose="020B0604020202020204" pitchFamily="34" charset="0"/>
              </a:rPr>
              <a:t>الحراثة</a:t>
            </a:r>
            <a:endParaRPr lang="en-US" b="1" dirty="0">
              <a:latin typeface="Arial" panose="020B0604020202020204" pitchFamily="34" charset="0"/>
              <a:cs typeface="Arial" panose="020B0604020202020204" pitchFamily="34" charset="0"/>
            </a:endParaRPr>
          </a:p>
        </p:txBody>
      </p:sp>
      <p:sp>
        <p:nvSpPr>
          <p:cNvPr id="77827"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endParaRPr lang="en-US">
              <a:latin typeface="Arial" panose="020B0604020202020204" pitchFamily="34" charset="0"/>
              <a:cs typeface="Arial" panose="020B0604020202020204" pitchFamily="34" charset="0"/>
            </a:endParaRPr>
          </a:p>
        </p:txBody>
      </p:sp>
      <p:sp>
        <p:nvSpPr>
          <p:cNvPr id="77828" name="Text Box 4"/>
          <p:cNvSpPr txBox="1">
            <a:spLocks noChangeArrowheads="1"/>
          </p:cNvSpPr>
          <p:nvPr/>
        </p:nvSpPr>
        <p:spPr bwMode="auto">
          <a:xfrm>
            <a:off x="685800" y="1752600"/>
            <a:ext cx="7924800" cy="463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r" rtl="1" eaLnBrk="1" hangingPunct="1">
              <a:lnSpc>
                <a:spcPct val="125000"/>
              </a:lnSpc>
              <a:spcBef>
                <a:spcPct val="50000"/>
              </a:spcBef>
              <a:buFontTx/>
              <a:buChar char="•"/>
            </a:pPr>
            <a:r>
              <a:rPr lang="en-US" sz="3200" dirty="0">
                <a:solidFill>
                  <a:schemeClr val="bg1"/>
                </a:solidFill>
                <a:latin typeface="Arial" panose="020B0604020202020204" pitchFamily="34" charset="0"/>
                <a:cs typeface="Arial" panose="020B0604020202020204" pitchFamily="34" charset="0"/>
              </a:rPr>
              <a:t> </a:t>
            </a:r>
            <a:r>
              <a:rPr lang="ar-JO" sz="3200" b="1" dirty="0">
                <a:solidFill>
                  <a:schemeClr val="bg1"/>
                </a:solidFill>
                <a:latin typeface="Arial" panose="020B0604020202020204" pitchFamily="34" charset="0"/>
                <a:cs typeface="Arial" panose="020B0604020202020204" pitchFamily="34" charset="0"/>
              </a:rPr>
              <a:t>توازي محتمل:</a:t>
            </a:r>
            <a:endParaRPr lang="en-US" sz="3200" dirty="0">
              <a:solidFill>
                <a:schemeClr val="bg1"/>
              </a:solidFill>
              <a:latin typeface="Arial" panose="020B0604020202020204" pitchFamily="34" charset="0"/>
              <a:cs typeface="Arial" panose="020B0604020202020204" pitchFamily="34" charset="0"/>
            </a:endParaRPr>
          </a:p>
          <a:p>
            <a:pPr algn="r" eaLnBrk="1" hangingPunct="1">
              <a:lnSpc>
                <a:spcPct val="125000"/>
              </a:lnSpc>
              <a:spcBef>
                <a:spcPct val="50000"/>
              </a:spcBef>
            </a:pPr>
            <a:r>
              <a:rPr lang="ar-JO" dirty="0">
                <a:solidFill>
                  <a:schemeClr val="bg1"/>
                </a:solidFill>
                <a:latin typeface="Arial" panose="020B0604020202020204" pitchFamily="34" charset="0"/>
                <a:cs typeface="Arial" panose="020B0604020202020204" pitchFamily="34" charset="0"/>
              </a:rPr>
              <a:t>عندما تكون الأرض قاسية لا تدخل البذرة. وعندما يكون القلب قاسيًا لا تدخل الكلمة. </a:t>
            </a:r>
          </a:p>
          <a:p>
            <a:pPr algn="r" eaLnBrk="1" hangingPunct="1">
              <a:lnSpc>
                <a:spcPct val="125000"/>
              </a:lnSpc>
              <a:spcBef>
                <a:spcPct val="50000"/>
              </a:spcBef>
            </a:pPr>
            <a:r>
              <a:rPr lang="ar-JO" dirty="0">
                <a:solidFill>
                  <a:schemeClr val="bg1"/>
                </a:solidFill>
                <a:latin typeface="Arial" panose="020B0604020202020204" pitchFamily="34" charset="0"/>
                <a:cs typeface="Arial" panose="020B0604020202020204" pitchFamily="34" charset="0"/>
              </a:rPr>
              <a:t>كيف يمكنني معرفة ما إذا كان قلبي قاسيًا ؟ </a:t>
            </a:r>
          </a:p>
          <a:p>
            <a:pPr algn="r" eaLnBrk="1" hangingPunct="1">
              <a:lnSpc>
                <a:spcPct val="125000"/>
              </a:lnSpc>
              <a:spcBef>
                <a:spcPct val="50000"/>
              </a:spcBef>
            </a:pPr>
            <a:r>
              <a:rPr lang="ar-JO" dirty="0">
                <a:solidFill>
                  <a:schemeClr val="bg1"/>
                </a:solidFill>
                <a:latin typeface="Arial" panose="020B0604020202020204" pitchFamily="34" charset="0"/>
                <a:cs typeface="Arial" panose="020B0604020202020204" pitchFamily="34" charset="0"/>
              </a:rPr>
              <a:t>قبل أن تبدأ خدمة العبادة صباح يوم الأحد ماذا يمكنك أن تفعل لتحضير قلبك لكلمة الله؟ </a:t>
            </a:r>
          </a:p>
          <a:p>
            <a:pPr algn="r" eaLnBrk="1" hangingPunct="1">
              <a:lnSpc>
                <a:spcPct val="125000"/>
              </a:lnSpc>
              <a:spcBef>
                <a:spcPct val="50000"/>
              </a:spcBef>
            </a:pPr>
            <a:r>
              <a:rPr lang="ar-JO" dirty="0">
                <a:solidFill>
                  <a:schemeClr val="bg1"/>
                </a:solidFill>
                <a:latin typeface="Arial" panose="020B0604020202020204" pitchFamily="34" charset="0"/>
                <a:cs typeface="Arial" panose="020B0604020202020204" pitchFamily="34" charset="0"/>
              </a:rPr>
              <a:t>قبل أن تفتح كتابك المقدس في المنزل ماذا يمكنك أن تفعل لتحضير قلبك لكلمة الله؟</a:t>
            </a:r>
            <a:endParaRPr lang="en-US"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8229600" y="152400"/>
            <a:ext cx="904415"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158ث</a:t>
            </a:r>
            <a:endParaRPr 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685800" y="381000"/>
            <a:ext cx="7162800" cy="1143000"/>
          </a:xfrm>
          <a:gradFill rotWithShape="0">
            <a:gsLst>
              <a:gs pos="0">
                <a:srgbClr val="767600"/>
              </a:gs>
              <a:gs pos="50000">
                <a:srgbClr val="FFFF00"/>
              </a:gs>
              <a:gs pos="100000">
                <a:srgbClr val="767600"/>
              </a:gs>
            </a:gsLst>
            <a:lin ang="5400000" scaled="1"/>
          </a:gradFill>
        </p:spPr>
        <p:txBody>
          <a:bodyPr/>
          <a:lstStyle/>
          <a:p>
            <a:pPr eaLnBrk="1" hangingPunct="1"/>
            <a:r>
              <a:rPr lang="ar-JO" b="1" dirty="0">
                <a:latin typeface="Arial" panose="020B0604020202020204" pitchFamily="34" charset="0"/>
                <a:cs typeface="Arial" panose="020B0604020202020204" pitchFamily="34" charset="0"/>
              </a:rPr>
              <a:t>الزراعة / رمي البذار</a:t>
            </a:r>
            <a:endParaRPr lang="en-US" b="1" dirty="0">
              <a:latin typeface="Arial" panose="020B0604020202020204" pitchFamily="34" charset="0"/>
              <a:cs typeface="Arial" panose="020B0604020202020204" pitchFamily="34" charset="0"/>
            </a:endParaRPr>
          </a:p>
        </p:txBody>
      </p:sp>
      <p:sp>
        <p:nvSpPr>
          <p:cNvPr id="79875"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endParaRPr lang="en-US">
              <a:latin typeface="Arial" panose="020B0604020202020204" pitchFamily="34" charset="0"/>
              <a:cs typeface="Arial" panose="020B0604020202020204" pitchFamily="34" charset="0"/>
            </a:endParaRPr>
          </a:p>
        </p:txBody>
      </p:sp>
      <p:sp>
        <p:nvSpPr>
          <p:cNvPr id="79876" name="Text Box 4"/>
          <p:cNvSpPr txBox="1">
            <a:spLocks noChangeArrowheads="1"/>
          </p:cNvSpPr>
          <p:nvPr/>
        </p:nvSpPr>
        <p:spPr bwMode="auto">
          <a:xfrm>
            <a:off x="609600" y="2514600"/>
            <a:ext cx="4191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r" rtl="1" eaLnBrk="1" hangingPunct="1">
              <a:spcBef>
                <a:spcPct val="50000"/>
              </a:spcBef>
              <a:buFontTx/>
              <a:buChar char="•"/>
            </a:pPr>
            <a:r>
              <a:rPr lang="en-US" sz="3200" dirty="0">
                <a:solidFill>
                  <a:schemeClr val="bg1"/>
                </a:solidFill>
                <a:latin typeface="Arial" panose="020B0604020202020204" pitchFamily="34" charset="0"/>
                <a:cs typeface="Arial" panose="020B0604020202020204" pitchFamily="34" charset="0"/>
              </a:rPr>
              <a:t> </a:t>
            </a:r>
            <a:r>
              <a:rPr lang="ar-JO" sz="3200" dirty="0">
                <a:solidFill>
                  <a:schemeClr val="bg1"/>
                </a:solidFill>
                <a:latin typeface="Arial" panose="020B0604020202020204" pitchFamily="34" charset="0"/>
                <a:cs typeface="Arial" panose="020B0604020202020204" pitchFamily="34" charset="0"/>
              </a:rPr>
              <a:t>رمي البذار</a:t>
            </a:r>
            <a:endParaRPr lang="en-US" sz="3200" dirty="0">
              <a:solidFill>
                <a:schemeClr val="bg1"/>
              </a:solidFill>
              <a:latin typeface="Arial" panose="020B0604020202020204" pitchFamily="34" charset="0"/>
              <a:cs typeface="Arial" panose="020B0604020202020204" pitchFamily="34" charset="0"/>
            </a:endParaRPr>
          </a:p>
          <a:p>
            <a:pPr eaLnBrk="1" hangingPunct="1">
              <a:spcBef>
                <a:spcPct val="50000"/>
              </a:spcBef>
            </a:pPr>
            <a:endParaRPr lang="en-US" sz="3200" dirty="0">
              <a:solidFill>
                <a:schemeClr val="bg1"/>
              </a:solidFill>
              <a:latin typeface="Arial" panose="020B0604020202020204" pitchFamily="34" charset="0"/>
              <a:cs typeface="Arial" panose="020B0604020202020204" pitchFamily="34" charset="0"/>
            </a:endParaRPr>
          </a:p>
        </p:txBody>
      </p:sp>
      <p:pic>
        <p:nvPicPr>
          <p:cNvPr id="79877" name="Picture 5" descr="Sow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76800" y="2362200"/>
            <a:ext cx="2667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229600" y="152400"/>
            <a:ext cx="904415"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158ث</a:t>
            </a:r>
            <a:endParaRPr 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5800" y="381000"/>
            <a:ext cx="7315200" cy="1143000"/>
          </a:xfrm>
          <a:gradFill rotWithShape="0">
            <a:gsLst>
              <a:gs pos="0">
                <a:srgbClr val="767600"/>
              </a:gs>
              <a:gs pos="50000">
                <a:srgbClr val="FFFF00"/>
              </a:gs>
              <a:gs pos="100000">
                <a:srgbClr val="767600"/>
              </a:gs>
            </a:gsLst>
            <a:lin ang="5400000" scaled="1"/>
          </a:gradFill>
        </p:spPr>
        <p:txBody>
          <a:bodyPr/>
          <a:lstStyle/>
          <a:p>
            <a:pPr eaLnBrk="1" hangingPunct="1"/>
            <a:r>
              <a:rPr lang="ar-JO" b="1" dirty="0">
                <a:latin typeface="Arial" panose="020B0604020202020204" pitchFamily="34" charset="0"/>
                <a:cs typeface="Arial" panose="020B0604020202020204" pitchFamily="34" charset="0"/>
              </a:rPr>
              <a:t>الحصاد / الجني</a:t>
            </a:r>
            <a:endParaRPr lang="en-US" b="1" dirty="0">
              <a:latin typeface="Arial" panose="020B0604020202020204" pitchFamily="34" charset="0"/>
              <a:cs typeface="Arial" panose="020B0604020202020204" pitchFamily="34" charset="0"/>
            </a:endParaRPr>
          </a:p>
        </p:txBody>
      </p:sp>
      <p:sp>
        <p:nvSpPr>
          <p:cNvPr id="81923"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endParaRPr lang="en-US">
              <a:latin typeface="Arial" panose="020B0604020202020204" pitchFamily="34" charset="0"/>
              <a:cs typeface="Arial" panose="020B0604020202020204" pitchFamily="34" charset="0"/>
            </a:endParaRPr>
          </a:p>
        </p:txBody>
      </p:sp>
      <p:sp>
        <p:nvSpPr>
          <p:cNvPr id="81924" name="Text Box 4"/>
          <p:cNvSpPr txBox="1">
            <a:spLocks noChangeArrowheads="1"/>
          </p:cNvSpPr>
          <p:nvPr/>
        </p:nvSpPr>
        <p:spPr bwMode="auto">
          <a:xfrm>
            <a:off x="609600" y="2514600"/>
            <a:ext cx="2895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r" rtl="1" eaLnBrk="1" hangingPunct="1">
              <a:spcBef>
                <a:spcPct val="50000"/>
              </a:spcBef>
              <a:buFontTx/>
              <a:buChar char="•"/>
            </a:pPr>
            <a:r>
              <a:rPr lang="en-US" sz="3200" dirty="0">
                <a:solidFill>
                  <a:schemeClr val="bg1"/>
                </a:solidFill>
                <a:latin typeface="Arial" panose="020B0604020202020204" pitchFamily="34" charset="0"/>
                <a:cs typeface="Arial" panose="020B0604020202020204" pitchFamily="34" charset="0"/>
              </a:rPr>
              <a:t> </a:t>
            </a:r>
            <a:r>
              <a:rPr lang="ar-JO" sz="3200" dirty="0">
                <a:solidFill>
                  <a:schemeClr val="bg1"/>
                </a:solidFill>
                <a:latin typeface="Arial" panose="020B0604020202020204" pitchFamily="34" charset="0"/>
                <a:cs typeface="Arial" panose="020B0604020202020204" pitchFamily="34" charset="0"/>
              </a:rPr>
              <a:t>الحصاد</a:t>
            </a:r>
            <a:endParaRPr lang="en-US" sz="3200" dirty="0">
              <a:solidFill>
                <a:schemeClr val="bg1"/>
              </a:solidFill>
              <a:latin typeface="Arial" panose="020B0604020202020204" pitchFamily="34" charset="0"/>
              <a:cs typeface="Arial" panose="020B0604020202020204" pitchFamily="34" charset="0"/>
            </a:endParaRPr>
          </a:p>
          <a:p>
            <a:pPr eaLnBrk="1" hangingPunct="1">
              <a:spcBef>
                <a:spcPct val="50000"/>
              </a:spcBef>
            </a:pPr>
            <a:endParaRPr lang="en-US" sz="3200" dirty="0">
              <a:solidFill>
                <a:schemeClr val="bg1"/>
              </a:solidFill>
              <a:latin typeface="Arial" panose="020B0604020202020204" pitchFamily="34" charset="0"/>
              <a:cs typeface="Arial" panose="020B0604020202020204" pitchFamily="34" charset="0"/>
            </a:endParaRPr>
          </a:p>
        </p:txBody>
      </p:sp>
      <p:pic>
        <p:nvPicPr>
          <p:cNvPr id="81925" name="Picture 5" descr="Woman Harvest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8800" y="4138613"/>
            <a:ext cx="190500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6" descr="Wheat Harves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3200400"/>
            <a:ext cx="3886200"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Picture 7" descr="Ripening Whea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62600" y="2362200"/>
            <a:ext cx="19812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8229600" y="152400"/>
            <a:ext cx="904415"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158ث</a:t>
            </a:r>
            <a:endParaRPr 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990600" y="381000"/>
            <a:ext cx="7239000" cy="1143000"/>
          </a:xfrm>
          <a:gradFill rotWithShape="0">
            <a:gsLst>
              <a:gs pos="0">
                <a:srgbClr val="767600"/>
              </a:gs>
              <a:gs pos="50000">
                <a:srgbClr val="FFFF00"/>
              </a:gs>
              <a:gs pos="100000">
                <a:srgbClr val="767600"/>
              </a:gs>
            </a:gsLst>
            <a:lin ang="5400000" scaled="1"/>
          </a:gradFill>
        </p:spPr>
        <p:txBody>
          <a:bodyPr/>
          <a:lstStyle/>
          <a:p>
            <a:pPr eaLnBrk="1" hangingPunct="1"/>
            <a:r>
              <a:rPr lang="ar-JO" b="1" dirty="0">
                <a:latin typeface="Arial" charset="0"/>
                <a:cs typeface="Times New Roman" charset="0"/>
              </a:rPr>
              <a:t>الدرس</a:t>
            </a:r>
            <a:endParaRPr lang="en-US" b="1" dirty="0">
              <a:latin typeface="Arial" charset="0"/>
              <a:cs typeface="Times New Roman" charset="0"/>
            </a:endParaRPr>
          </a:p>
        </p:txBody>
      </p:sp>
      <p:sp>
        <p:nvSpPr>
          <p:cNvPr id="83971"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endParaRPr lang="en-US"/>
          </a:p>
        </p:txBody>
      </p:sp>
      <p:sp>
        <p:nvSpPr>
          <p:cNvPr id="83972" name="Text Box 4"/>
          <p:cNvSpPr txBox="1">
            <a:spLocks noChangeArrowheads="1"/>
          </p:cNvSpPr>
          <p:nvPr/>
        </p:nvSpPr>
        <p:spPr bwMode="auto">
          <a:xfrm>
            <a:off x="609600" y="2514600"/>
            <a:ext cx="2819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r" rtl="1" eaLnBrk="1" hangingPunct="1">
              <a:spcBef>
                <a:spcPct val="50000"/>
              </a:spcBef>
              <a:buFontTx/>
              <a:buChar char="•"/>
            </a:pPr>
            <a:r>
              <a:rPr lang="ar-JO" sz="3200" dirty="0">
                <a:solidFill>
                  <a:schemeClr val="bg1"/>
                </a:solidFill>
                <a:latin typeface="Arial" charset="0"/>
              </a:rPr>
              <a:t> الدرس</a:t>
            </a:r>
            <a:endParaRPr lang="en-US" sz="3200" dirty="0">
              <a:solidFill>
                <a:schemeClr val="bg1"/>
              </a:solidFill>
              <a:latin typeface="Arial" charset="0"/>
            </a:endParaRPr>
          </a:p>
        </p:txBody>
      </p:sp>
      <p:pic>
        <p:nvPicPr>
          <p:cNvPr id="83973" name="Picture 5" descr="wheat thresh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67200" y="1600200"/>
            <a:ext cx="4114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6" descr="Threshing Floo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67200" y="4343400"/>
            <a:ext cx="4114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5" name="Picture 7" descr="threshi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2000" y="3276600"/>
            <a:ext cx="29718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8229600" y="152400"/>
            <a:ext cx="881973"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chemeClr val="bg1"/>
                </a:solidFill>
                <a:effectLst>
                  <a:outerShdw blurRad="38100" dist="38100" dir="2700000" algn="tl">
                    <a:srgbClr val="808080"/>
                  </a:outerShdw>
                </a:effectLst>
                <a:latin typeface="Arial" charset="0"/>
                <a:cs typeface="Arial" charset="0"/>
              </a:rPr>
              <a:t>158ج</a:t>
            </a:r>
            <a:endParaRPr lang="en-US" b="1" dirty="0">
              <a:solidFill>
                <a:schemeClr val="bg1"/>
              </a:solidFill>
              <a:effectLst>
                <a:outerShdw blurRad="38100" dist="38100" dir="2700000" algn="tl">
                  <a:srgbClr val="808080"/>
                </a:outerShdw>
              </a:effectLst>
              <a:latin typeface="Arial" charset="0"/>
              <a:cs typeface="Arial"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914400" y="381000"/>
            <a:ext cx="7239000" cy="1143000"/>
          </a:xfrm>
          <a:gradFill rotWithShape="0">
            <a:gsLst>
              <a:gs pos="0">
                <a:srgbClr val="767600"/>
              </a:gs>
              <a:gs pos="50000">
                <a:srgbClr val="FFFF00"/>
              </a:gs>
              <a:gs pos="100000">
                <a:srgbClr val="767600"/>
              </a:gs>
            </a:gsLst>
            <a:lin ang="5400000" scaled="1"/>
          </a:gradFill>
        </p:spPr>
        <p:txBody>
          <a:bodyPr/>
          <a:lstStyle/>
          <a:p>
            <a:pPr eaLnBrk="1" hangingPunct="1"/>
            <a:r>
              <a:rPr lang="ar-JO" b="1" dirty="0">
                <a:latin typeface="Arial" charset="0"/>
                <a:cs typeface="Times New Roman" charset="0"/>
              </a:rPr>
              <a:t>التذرية</a:t>
            </a:r>
            <a:endParaRPr lang="en-US" b="1" dirty="0">
              <a:latin typeface="Arial" charset="0"/>
              <a:cs typeface="Times New Roman" charset="0"/>
            </a:endParaRPr>
          </a:p>
        </p:txBody>
      </p:sp>
      <p:sp>
        <p:nvSpPr>
          <p:cNvPr id="86019"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endParaRPr lang="en-US"/>
          </a:p>
        </p:txBody>
      </p:sp>
      <p:sp>
        <p:nvSpPr>
          <p:cNvPr id="86020" name="Text Box 4"/>
          <p:cNvSpPr txBox="1">
            <a:spLocks noChangeArrowheads="1"/>
          </p:cNvSpPr>
          <p:nvPr/>
        </p:nvSpPr>
        <p:spPr bwMode="auto">
          <a:xfrm>
            <a:off x="609600" y="2514600"/>
            <a:ext cx="29718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r" rtl="1" eaLnBrk="1" hangingPunct="1">
              <a:spcBef>
                <a:spcPct val="50000"/>
              </a:spcBef>
              <a:buFontTx/>
              <a:buChar char="•"/>
            </a:pPr>
            <a:r>
              <a:rPr lang="en-US" sz="3200" dirty="0">
                <a:solidFill>
                  <a:schemeClr val="bg1"/>
                </a:solidFill>
                <a:latin typeface="Arial" charset="0"/>
              </a:rPr>
              <a:t> </a:t>
            </a:r>
            <a:r>
              <a:rPr lang="ar-JO" sz="3200" dirty="0">
                <a:solidFill>
                  <a:schemeClr val="bg1"/>
                </a:solidFill>
                <a:latin typeface="Arial" charset="0"/>
              </a:rPr>
              <a:t>التذرية</a:t>
            </a:r>
            <a:endParaRPr lang="en-US" sz="3200" dirty="0">
              <a:solidFill>
                <a:schemeClr val="bg1"/>
              </a:solidFill>
              <a:latin typeface="Arial" charset="0"/>
            </a:endParaRPr>
          </a:p>
          <a:p>
            <a:pPr eaLnBrk="1" hangingPunct="1">
              <a:spcBef>
                <a:spcPct val="50000"/>
              </a:spcBef>
            </a:pPr>
            <a:endParaRPr lang="en-US" sz="3200" dirty="0">
              <a:solidFill>
                <a:schemeClr val="bg1"/>
              </a:solidFill>
              <a:latin typeface="Arial" charset="0"/>
            </a:endParaRPr>
          </a:p>
        </p:txBody>
      </p:sp>
      <p:pic>
        <p:nvPicPr>
          <p:cNvPr id="86021" name="Picture 5" descr="winnowfor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5400" y="4038600"/>
            <a:ext cx="15906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6" descr="Winnowi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86200" y="3352800"/>
            <a:ext cx="396240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7" descr="Winnowi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19600" y="1768475"/>
            <a:ext cx="23622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8229600" y="152400"/>
            <a:ext cx="881973"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chemeClr val="bg1"/>
                </a:solidFill>
                <a:effectLst>
                  <a:outerShdw blurRad="38100" dist="38100" dir="2700000" algn="tl">
                    <a:srgbClr val="808080"/>
                  </a:outerShdw>
                </a:effectLst>
                <a:latin typeface="Arial" charset="0"/>
                <a:cs typeface="Arial" charset="0"/>
              </a:rPr>
              <a:t>158ج</a:t>
            </a:r>
            <a:endParaRPr lang="en-US" b="1" dirty="0">
              <a:solidFill>
                <a:schemeClr val="bg1"/>
              </a:solidFill>
              <a:effectLst>
                <a:outerShdw blurRad="38100" dist="38100" dir="2700000" algn="tl">
                  <a:srgbClr val="808080"/>
                </a:outerShdw>
              </a:effectLst>
              <a:latin typeface="Arial" charset="0"/>
              <a:cs typeface="Arial"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990600" y="381000"/>
            <a:ext cx="7086600" cy="1143000"/>
          </a:xfrm>
          <a:gradFill rotWithShape="0">
            <a:gsLst>
              <a:gs pos="0">
                <a:srgbClr val="767600"/>
              </a:gs>
              <a:gs pos="50000">
                <a:srgbClr val="FFFF00"/>
              </a:gs>
              <a:gs pos="100000">
                <a:srgbClr val="767600"/>
              </a:gs>
            </a:gsLst>
            <a:lin ang="5400000" scaled="1"/>
          </a:gradFill>
        </p:spPr>
        <p:txBody>
          <a:bodyPr/>
          <a:lstStyle/>
          <a:p>
            <a:pPr eaLnBrk="1" hangingPunct="1"/>
            <a:r>
              <a:rPr lang="ar-JO" b="1" dirty="0">
                <a:latin typeface="Arial" panose="020B0604020202020204" pitchFamily="34" charset="0"/>
                <a:cs typeface="Arial" panose="020B0604020202020204" pitchFamily="34" charset="0"/>
              </a:rPr>
              <a:t>التذرية</a:t>
            </a:r>
            <a:endParaRPr lang="en-US" b="1" dirty="0">
              <a:latin typeface="Arial" panose="020B0604020202020204" pitchFamily="34" charset="0"/>
              <a:cs typeface="Arial" panose="020B0604020202020204" pitchFamily="34" charset="0"/>
            </a:endParaRPr>
          </a:p>
        </p:txBody>
      </p:sp>
      <p:sp>
        <p:nvSpPr>
          <p:cNvPr id="88067"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endParaRPr lang="en-US">
              <a:latin typeface="Arial" panose="020B0604020202020204" pitchFamily="34" charset="0"/>
              <a:cs typeface="Arial" panose="020B0604020202020204" pitchFamily="34" charset="0"/>
            </a:endParaRPr>
          </a:p>
        </p:txBody>
      </p:sp>
      <p:sp>
        <p:nvSpPr>
          <p:cNvPr id="88068" name="Text Box 4"/>
          <p:cNvSpPr txBox="1">
            <a:spLocks noChangeArrowheads="1"/>
          </p:cNvSpPr>
          <p:nvPr/>
        </p:nvSpPr>
        <p:spPr bwMode="auto">
          <a:xfrm>
            <a:off x="609600" y="2209800"/>
            <a:ext cx="842689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1638" indent="-401638"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r" rtl="1" eaLnBrk="1" hangingPunct="1">
              <a:spcBef>
                <a:spcPct val="50000"/>
              </a:spcBef>
              <a:buFontTx/>
              <a:buChar char="•"/>
            </a:pPr>
            <a:r>
              <a:rPr lang="en-US" sz="3200" dirty="0">
                <a:solidFill>
                  <a:schemeClr val="bg1"/>
                </a:solidFill>
                <a:latin typeface="Arial" panose="020B0604020202020204" pitchFamily="34" charset="0"/>
                <a:cs typeface="Arial" panose="020B0604020202020204" pitchFamily="34" charset="0"/>
              </a:rPr>
              <a:t> </a:t>
            </a:r>
            <a:r>
              <a:rPr lang="ar-JO" sz="3200" b="1" dirty="0">
                <a:solidFill>
                  <a:schemeClr val="bg1"/>
                </a:solidFill>
                <a:latin typeface="Arial" panose="020B0604020202020204" pitchFamily="34" charset="0"/>
                <a:cs typeface="Arial" panose="020B0604020202020204" pitchFamily="34" charset="0"/>
              </a:rPr>
              <a:t>الرمز المستقبلي</a:t>
            </a:r>
            <a:endParaRPr lang="en-US" sz="3200" dirty="0">
              <a:solidFill>
                <a:schemeClr val="bg1"/>
              </a:solidFill>
              <a:latin typeface="Arial" panose="020B0604020202020204" pitchFamily="34" charset="0"/>
              <a:cs typeface="Arial" panose="020B0604020202020204" pitchFamily="34" charset="0"/>
            </a:endParaRPr>
          </a:p>
          <a:p>
            <a:pPr algn="r" eaLnBrk="1" hangingPunct="1">
              <a:spcBef>
                <a:spcPct val="50000"/>
              </a:spcBef>
            </a:pPr>
            <a:r>
              <a:rPr lang="ar-JO" dirty="0">
                <a:solidFill>
                  <a:schemeClr val="bg1"/>
                </a:solidFill>
                <a:latin typeface="Arial" panose="020B0604020202020204" pitchFamily="34" charset="0"/>
                <a:cs typeface="Arial" panose="020B0604020202020204" pitchFamily="34" charset="0"/>
              </a:rPr>
              <a:t>عند عودة المسيح سيفصل الله الناس إلى مجموعتين (مت 3: 12)</a:t>
            </a:r>
            <a:endParaRPr lang="en-US" dirty="0">
              <a:solidFill>
                <a:schemeClr val="bg1"/>
              </a:solidFill>
              <a:latin typeface="Arial" panose="020B0604020202020204" pitchFamily="34" charset="0"/>
              <a:cs typeface="Arial" panose="020B0604020202020204" pitchFamily="34" charset="0"/>
            </a:endParaRPr>
          </a:p>
          <a:p>
            <a:pPr marL="0" indent="0" algn="r" eaLnBrk="1" hangingPunct="1">
              <a:spcBef>
                <a:spcPct val="50000"/>
              </a:spcBef>
            </a:pPr>
            <a:r>
              <a:rPr lang="ar-JO" dirty="0">
                <a:solidFill>
                  <a:schemeClr val="bg1"/>
                </a:solidFill>
                <a:latin typeface="Arial" panose="020B0604020202020204" pitchFamily="34" charset="0"/>
                <a:cs typeface="Arial" panose="020B0604020202020204" pitchFamily="34" charset="0"/>
              </a:rPr>
              <a:t>1. القمح – الرجال الصالحين (الذين يريد الله أن يحتفظ بهم لنفسه)</a:t>
            </a:r>
            <a:endParaRPr lang="en-US" dirty="0">
              <a:solidFill>
                <a:schemeClr val="bg1"/>
              </a:solidFill>
              <a:latin typeface="Arial" panose="020B0604020202020204" pitchFamily="34" charset="0"/>
              <a:cs typeface="Arial" panose="020B0604020202020204" pitchFamily="34" charset="0"/>
            </a:endParaRPr>
          </a:p>
          <a:p>
            <a:pPr algn="r" eaLnBrk="1" hangingPunct="1">
              <a:spcBef>
                <a:spcPct val="50000"/>
              </a:spcBef>
            </a:pPr>
            <a:r>
              <a:rPr lang="ar-JO" dirty="0">
                <a:solidFill>
                  <a:schemeClr val="bg1"/>
                </a:solidFill>
                <a:latin typeface="Arial" panose="020B0604020202020204" pitchFamily="34" charset="0"/>
                <a:cs typeface="Arial" panose="020B0604020202020204" pitchFamily="34" charset="0"/>
              </a:rPr>
              <a:t>2. الزوان – الرجال غير المستحقين (الذين سيعاقبهم الله ويدينهم)</a:t>
            </a:r>
            <a:endParaRPr lang="en-US"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8229600" y="152400"/>
            <a:ext cx="881973"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158ج</a:t>
            </a:r>
            <a:endParaRPr 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title" idx="4294967295"/>
          </p:nvPr>
        </p:nvSpPr>
        <p:spPr/>
        <p:txBody>
          <a:bodyPr/>
          <a:lstStyle/>
          <a:p>
            <a:pPr eaLnBrk="1" hangingPunct="1"/>
            <a:r>
              <a:rPr lang="en-US">
                <a:latin typeface="Arial" charset="0"/>
                <a:cs typeface="Times New Roman" charset="0"/>
              </a:rPr>
              <a:t>Sheep</a:t>
            </a:r>
          </a:p>
        </p:txBody>
      </p:sp>
      <p:pic>
        <p:nvPicPr>
          <p:cNvPr id="45059" name="Picture 2" descr="shee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990600" y="381000"/>
            <a:ext cx="7162800" cy="1143000"/>
          </a:xfrm>
          <a:gradFill rotWithShape="0">
            <a:gsLst>
              <a:gs pos="0">
                <a:srgbClr val="767600"/>
              </a:gs>
              <a:gs pos="50000">
                <a:srgbClr val="FFFF00"/>
              </a:gs>
              <a:gs pos="100000">
                <a:srgbClr val="767600"/>
              </a:gs>
            </a:gsLst>
            <a:lin ang="5400000" scaled="1"/>
          </a:gradFill>
        </p:spPr>
        <p:txBody>
          <a:bodyPr/>
          <a:lstStyle/>
          <a:p>
            <a:pPr eaLnBrk="1" hangingPunct="1"/>
            <a:r>
              <a:rPr lang="ar-JO" b="1" dirty="0">
                <a:latin typeface="Arial" charset="0"/>
                <a:cs typeface="Times New Roman" charset="0"/>
              </a:rPr>
              <a:t>الأدوات الزراعية</a:t>
            </a:r>
            <a:endParaRPr lang="en-US" b="1" dirty="0">
              <a:latin typeface="Arial" charset="0"/>
              <a:cs typeface="Times New Roman" charset="0"/>
            </a:endParaRPr>
          </a:p>
        </p:txBody>
      </p:sp>
      <p:sp>
        <p:nvSpPr>
          <p:cNvPr id="90115"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endParaRPr lang="en-US"/>
          </a:p>
        </p:txBody>
      </p:sp>
      <p:pic>
        <p:nvPicPr>
          <p:cNvPr id="90116" name="Picture 4" descr="Farm too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828800"/>
            <a:ext cx="77724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229600" y="152400"/>
            <a:ext cx="881973"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chemeClr val="bg1"/>
                </a:solidFill>
                <a:effectLst>
                  <a:outerShdw blurRad="38100" dist="38100" dir="2700000" algn="tl">
                    <a:srgbClr val="808080"/>
                  </a:outerShdw>
                </a:effectLst>
                <a:latin typeface="Arial" charset="0"/>
                <a:cs typeface="Arial" charset="0"/>
              </a:rPr>
              <a:t>158ج</a:t>
            </a:r>
            <a:endParaRPr lang="en-US" b="1" dirty="0">
              <a:solidFill>
                <a:schemeClr val="bg1"/>
              </a:solidFill>
              <a:effectLst>
                <a:outerShdw blurRad="38100" dist="38100" dir="2700000" algn="tl">
                  <a:srgbClr val="808080"/>
                </a:outerShdw>
              </a:effectLst>
              <a:latin typeface="Arial" charset="0"/>
              <a:cs typeface="Arial"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914400" y="381000"/>
            <a:ext cx="7391400" cy="1143000"/>
          </a:xfrm>
          <a:gradFill rotWithShape="0">
            <a:gsLst>
              <a:gs pos="0">
                <a:srgbClr val="767600"/>
              </a:gs>
              <a:gs pos="50000">
                <a:srgbClr val="FFFF00"/>
              </a:gs>
              <a:gs pos="100000">
                <a:srgbClr val="767600"/>
              </a:gs>
            </a:gsLst>
            <a:lin ang="5400000" scaled="1"/>
          </a:gradFill>
        </p:spPr>
        <p:txBody>
          <a:bodyPr/>
          <a:lstStyle/>
          <a:p>
            <a:pPr eaLnBrk="1" hangingPunct="1"/>
            <a:r>
              <a:rPr lang="ar-JO" b="1" dirty="0">
                <a:latin typeface="Arial" charset="0"/>
                <a:cs typeface="Times New Roman" charset="0"/>
              </a:rPr>
              <a:t>الرعاية</a:t>
            </a:r>
            <a:endParaRPr lang="en-US" b="1" dirty="0">
              <a:latin typeface="Arial" charset="0"/>
              <a:cs typeface="Times New Roman" charset="0"/>
            </a:endParaRPr>
          </a:p>
        </p:txBody>
      </p:sp>
      <p:sp>
        <p:nvSpPr>
          <p:cNvPr id="92163"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endParaRPr lang="en-US"/>
          </a:p>
        </p:txBody>
      </p:sp>
      <p:sp>
        <p:nvSpPr>
          <p:cNvPr id="92164" name="Text Box 4"/>
          <p:cNvSpPr txBox="1">
            <a:spLocks noChangeArrowheads="1"/>
          </p:cNvSpPr>
          <p:nvPr/>
        </p:nvSpPr>
        <p:spPr bwMode="auto">
          <a:xfrm>
            <a:off x="1619672" y="5257800"/>
            <a:ext cx="21141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spcBef>
                <a:spcPct val="50000"/>
              </a:spcBef>
            </a:pPr>
            <a:r>
              <a:rPr lang="ar-JO" sz="3200" dirty="0">
                <a:solidFill>
                  <a:schemeClr val="bg1"/>
                </a:solidFill>
                <a:latin typeface="Arial" charset="0"/>
              </a:rPr>
              <a:t>خروف</a:t>
            </a:r>
            <a:endParaRPr lang="en-US" sz="3200" dirty="0">
              <a:solidFill>
                <a:schemeClr val="bg1"/>
              </a:solidFill>
              <a:latin typeface="Arial" charset="0"/>
            </a:endParaRPr>
          </a:p>
        </p:txBody>
      </p:sp>
      <p:pic>
        <p:nvPicPr>
          <p:cNvPr id="92165" name="Picture 5" descr="Shee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1905000"/>
            <a:ext cx="3886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Picture 6" descr="Young Goa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1905000"/>
            <a:ext cx="3657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7" name="Text Box 7"/>
          <p:cNvSpPr txBox="1">
            <a:spLocks noChangeArrowheads="1"/>
          </p:cNvSpPr>
          <p:nvPr/>
        </p:nvSpPr>
        <p:spPr bwMode="auto">
          <a:xfrm>
            <a:off x="4932040" y="5257800"/>
            <a:ext cx="32213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spcBef>
                <a:spcPct val="50000"/>
              </a:spcBef>
            </a:pPr>
            <a:r>
              <a:rPr lang="ar-JO" sz="3200" dirty="0">
                <a:solidFill>
                  <a:schemeClr val="bg1"/>
                </a:solidFill>
                <a:latin typeface="Arial" charset="0"/>
              </a:rPr>
              <a:t>ماعز صغير</a:t>
            </a:r>
            <a:endParaRPr lang="en-US" sz="3200" dirty="0">
              <a:solidFill>
                <a:schemeClr val="bg1"/>
              </a:solidFill>
              <a:latin typeface="Arial" charset="0"/>
            </a:endParaRPr>
          </a:p>
        </p:txBody>
      </p:sp>
      <p:sp>
        <p:nvSpPr>
          <p:cNvPr id="8" name="TextBox 7"/>
          <p:cNvSpPr txBox="1"/>
          <p:nvPr/>
        </p:nvSpPr>
        <p:spPr>
          <a:xfrm>
            <a:off x="8229600" y="152400"/>
            <a:ext cx="881973"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chemeClr val="bg1"/>
                </a:solidFill>
                <a:effectLst>
                  <a:outerShdw blurRad="38100" dist="38100" dir="2700000" algn="tl">
                    <a:srgbClr val="808080"/>
                  </a:outerShdw>
                </a:effectLst>
                <a:latin typeface="Arial" charset="0"/>
                <a:cs typeface="Arial" charset="0"/>
              </a:rPr>
              <a:t>158ح</a:t>
            </a:r>
            <a:endParaRPr lang="en-US" b="1" dirty="0">
              <a:solidFill>
                <a:schemeClr val="bg1"/>
              </a:solidFill>
              <a:effectLst>
                <a:outerShdw blurRad="38100" dist="38100" dir="2700000" algn="tl">
                  <a:srgbClr val="808080"/>
                </a:outerShdw>
              </a:effectLst>
              <a:latin typeface="Arial" charset="0"/>
              <a:cs typeface="Arial"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990600" y="381000"/>
            <a:ext cx="7162800" cy="1143000"/>
          </a:xfrm>
          <a:gradFill rotWithShape="0">
            <a:gsLst>
              <a:gs pos="0">
                <a:srgbClr val="767600"/>
              </a:gs>
              <a:gs pos="50000">
                <a:srgbClr val="FFFF00"/>
              </a:gs>
              <a:gs pos="100000">
                <a:srgbClr val="767600"/>
              </a:gs>
            </a:gsLst>
            <a:lin ang="5400000" scaled="1"/>
          </a:gradFill>
        </p:spPr>
        <p:txBody>
          <a:bodyPr/>
          <a:lstStyle/>
          <a:p>
            <a:pPr eaLnBrk="1" hangingPunct="1"/>
            <a:r>
              <a:rPr lang="ar-JO" b="1" dirty="0">
                <a:latin typeface="Arial" panose="020B0604020202020204" pitchFamily="34" charset="0"/>
                <a:cs typeface="Arial" panose="020B0604020202020204" pitchFamily="34" charset="0"/>
              </a:rPr>
              <a:t>الرعاية</a:t>
            </a:r>
            <a:endParaRPr lang="en-US" b="1" dirty="0">
              <a:latin typeface="Arial" panose="020B0604020202020204" pitchFamily="34" charset="0"/>
              <a:cs typeface="Arial" panose="020B0604020202020204" pitchFamily="34" charset="0"/>
            </a:endParaRPr>
          </a:p>
        </p:txBody>
      </p:sp>
      <p:sp>
        <p:nvSpPr>
          <p:cNvPr id="94211"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endParaRPr lang="en-US">
              <a:latin typeface="Arial" panose="020B0604020202020204" pitchFamily="34" charset="0"/>
              <a:cs typeface="Arial" panose="020B0604020202020204" pitchFamily="34" charset="0"/>
            </a:endParaRPr>
          </a:p>
        </p:txBody>
      </p:sp>
      <p:sp>
        <p:nvSpPr>
          <p:cNvPr id="94212" name="Text Box 4"/>
          <p:cNvSpPr txBox="1">
            <a:spLocks noChangeArrowheads="1"/>
          </p:cNvSpPr>
          <p:nvPr/>
        </p:nvSpPr>
        <p:spPr bwMode="auto">
          <a:xfrm>
            <a:off x="762000" y="57150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spcBef>
                <a:spcPct val="50000"/>
              </a:spcBef>
            </a:pPr>
            <a:r>
              <a:rPr lang="ar-JO" dirty="0">
                <a:solidFill>
                  <a:schemeClr val="bg1"/>
                </a:solidFill>
                <a:latin typeface="Arial" panose="020B0604020202020204" pitchFamily="34" charset="0"/>
                <a:cs typeface="Arial" panose="020B0604020202020204" pitchFamily="34" charset="0"/>
              </a:rPr>
              <a:t>منظر لقطيع من الأغنام وبعض الماعز في الأردن</a:t>
            </a:r>
            <a:endParaRPr lang="en-US" dirty="0">
              <a:solidFill>
                <a:schemeClr val="bg1"/>
              </a:solidFill>
              <a:latin typeface="Arial" panose="020B0604020202020204" pitchFamily="34" charset="0"/>
              <a:cs typeface="Arial" panose="020B0604020202020204" pitchFamily="34" charset="0"/>
            </a:endParaRPr>
          </a:p>
        </p:txBody>
      </p:sp>
      <p:pic>
        <p:nvPicPr>
          <p:cNvPr id="94213" name="Picture 5" descr="Shepherd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1828800"/>
            <a:ext cx="7620000"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229600" y="152400"/>
            <a:ext cx="881973"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158ح</a:t>
            </a:r>
            <a:endParaRPr 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914400" y="381000"/>
            <a:ext cx="7315200" cy="1143000"/>
          </a:xfrm>
          <a:gradFill rotWithShape="0">
            <a:gsLst>
              <a:gs pos="0">
                <a:srgbClr val="767600"/>
              </a:gs>
              <a:gs pos="50000">
                <a:srgbClr val="FFFF00"/>
              </a:gs>
              <a:gs pos="100000">
                <a:srgbClr val="767600"/>
              </a:gs>
            </a:gsLst>
            <a:lin ang="5400000" scaled="1"/>
          </a:gradFill>
        </p:spPr>
        <p:txBody>
          <a:bodyPr/>
          <a:lstStyle/>
          <a:p>
            <a:pPr eaLnBrk="1" hangingPunct="1"/>
            <a:r>
              <a:rPr lang="ar-JO" b="1" dirty="0">
                <a:latin typeface="Arial" charset="0"/>
                <a:cs typeface="Times New Roman" charset="0"/>
              </a:rPr>
              <a:t>الرعاية</a:t>
            </a:r>
            <a:endParaRPr lang="en-US" b="1" dirty="0">
              <a:latin typeface="Arial" charset="0"/>
              <a:cs typeface="Times New Roman" charset="0"/>
            </a:endParaRPr>
          </a:p>
        </p:txBody>
      </p:sp>
      <p:sp>
        <p:nvSpPr>
          <p:cNvPr id="96259" name="Text Box 4"/>
          <p:cNvSpPr txBox="1">
            <a:spLocks noChangeArrowheads="1"/>
          </p:cNvSpPr>
          <p:nvPr/>
        </p:nvSpPr>
        <p:spPr bwMode="auto">
          <a:xfrm>
            <a:off x="2667000" y="19050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spcBef>
                <a:spcPct val="50000"/>
              </a:spcBef>
            </a:pPr>
            <a:r>
              <a:rPr lang="ar-JO" dirty="0">
                <a:solidFill>
                  <a:schemeClr val="bg1"/>
                </a:solidFill>
                <a:latin typeface="Arial" charset="0"/>
              </a:rPr>
              <a:t>الراعي الصالح</a:t>
            </a:r>
            <a:endParaRPr lang="en-US" sz="3200" dirty="0">
              <a:solidFill>
                <a:schemeClr val="bg1"/>
              </a:solidFill>
              <a:latin typeface="Arial" charset="0"/>
            </a:endParaRPr>
          </a:p>
        </p:txBody>
      </p:sp>
      <p:pic>
        <p:nvPicPr>
          <p:cNvPr id="96260" name="Picture 5" descr="Sheep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2590800"/>
            <a:ext cx="1600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6" descr="Sli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6800" y="2514600"/>
            <a:ext cx="16002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Text Box 7"/>
          <p:cNvSpPr txBox="1">
            <a:spLocks noChangeArrowheads="1"/>
          </p:cNvSpPr>
          <p:nvPr/>
        </p:nvSpPr>
        <p:spPr bwMode="auto">
          <a:xfrm>
            <a:off x="1066800" y="50292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spcBef>
                <a:spcPct val="50000"/>
              </a:spcBef>
            </a:pPr>
            <a:r>
              <a:rPr lang="ar-JO" dirty="0">
                <a:solidFill>
                  <a:schemeClr val="bg1"/>
                </a:solidFill>
                <a:latin typeface="Arial" charset="0"/>
              </a:rPr>
              <a:t>نشيد الراعي</a:t>
            </a:r>
            <a:endParaRPr lang="en-US" sz="3200" dirty="0">
              <a:solidFill>
                <a:schemeClr val="bg1"/>
              </a:solidFill>
              <a:latin typeface="Arial" charset="0"/>
            </a:endParaRPr>
          </a:p>
        </p:txBody>
      </p:sp>
      <p:pic>
        <p:nvPicPr>
          <p:cNvPr id="96263" name="Picture 8" descr="Jacka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67400" y="2743200"/>
            <a:ext cx="1981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4" name="Text Box 9"/>
          <p:cNvSpPr txBox="1">
            <a:spLocks noChangeArrowheads="1"/>
          </p:cNvSpPr>
          <p:nvPr/>
        </p:nvSpPr>
        <p:spPr bwMode="auto">
          <a:xfrm>
            <a:off x="5562600" y="4800600"/>
            <a:ext cx="2895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spcBef>
                <a:spcPct val="50000"/>
              </a:spcBef>
            </a:pPr>
            <a:r>
              <a:rPr lang="ar-JO" dirty="0">
                <a:solidFill>
                  <a:schemeClr val="bg1"/>
                </a:solidFill>
                <a:latin typeface="Arial" charset="0"/>
              </a:rPr>
              <a:t>ابن آوى – أحد المخاطر التي تهدد القطيع</a:t>
            </a:r>
            <a:endParaRPr lang="en-US" sz="3200" dirty="0">
              <a:solidFill>
                <a:schemeClr val="bg1"/>
              </a:solidFill>
              <a:latin typeface="Arial" charset="0"/>
            </a:endParaRPr>
          </a:p>
        </p:txBody>
      </p:sp>
      <p:sp>
        <p:nvSpPr>
          <p:cNvPr id="9" name="TextBox 8"/>
          <p:cNvSpPr txBox="1"/>
          <p:nvPr/>
        </p:nvSpPr>
        <p:spPr>
          <a:xfrm>
            <a:off x="8229600" y="152400"/>
            <a:ext cx="881973"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chemeClr val="bg1"/>
                </a:solidFill>
                <a:effectLst>
                  <a:outerShdw blurRad="38100" dist="38100" dir="2700000" algn="tl">
                    <a:srgbClr val="808080"/>
                  </a:outerShdw>
                </a:effectLst>
                <a:latin typeface="Arial" charset="0"/>
                <a:cs typeface="Arial" charset="0"/>
              </a:rPr>
              <a:t>158خ</a:t>
            </a:r>
            <a:endParaRPr lang="en-US" b="1" dirty="0">
              <a:solidFill>
                <a:schemeClr val="bg1"/>
              </a:solidFill>
              <a:effectLst>
                <a:outerShdw blurRad="38100" dist="38100" dir="2700000" algn="tl">
                  <a:srgbClr val="808080"/>
                </a:outerShdw>
              </a:effectLst>
              <a:latin typeface="Arial" charset="0"/>
              <a:cs typeface="Arial"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306" name="Picture 2" descr="tentstr4"/>
          <p:cNvPicPr>
            <a:picLocks noChangeAspect="1" noChangeArrowheads="1"/>
          </p:cNvPicPr>
          <p:nvPr/>
        </p:nvPicPr>
        <p:blipFill>
          <a:blip r:embed="rId3" cstate="screen">
            <a:lum bright="6000" contrast="-6000"/>
            <a:extLst>
              <a:ext uri="{28A0092B-C50C-407E-A947-70E740481C1C}">
                <a14:useLocalDpi xmlns:a14="http://schemas.microsoft.com/office/drawing/2010/main"/>
              </a:ext>
            </a:extLst>
          </a:blip>
          <a:srcRect/>
          <a:stretch>
            <a:fillRect/>
          </a:stretch>
        </p:blipFill>
        <p:spPr bwMode="auto">
          <a:xfrm>
            <a:off x="838200" y="1600200"/>
            <a:ext cx="74644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ext Box 3"/>
          <p:cNvSpPr txBox="1">
            <a:spLocks noChangeArrowheads="1"/>
          </p:cNvSpPr>
          <p:nvPr/>
        </p:nvSpPr>
        <p:spPr bwMode="auto">
          <a:xfrm>
            <a:off x="1219200" y="4953000"/>
            <a:ext cx="67371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r>
              <a:rPr lang="ar-JO" b="1" dirty="0">
                <a:solidFill>
                  <a:schemeClr val="bg1"/>
                </a:solidFill>
                <a:latin typeface="Arial" charset="0"/>
              </a:rPr>
              <a:t>عاش البدو القدماء في خيام منسوجة</a:t>
            </a:r>
            <a:endParaRPr lang="en-US" b="1" dirty="0">
              <a:solidFill>
                <a:schemeClr val="bg1"/>
              </a:solidFill>
              <a:latin typeface="Arial" charset="0"/>
            </a:endParaRPr>
          </a:p>
        </p:txBody>
      </p:sp>
      <p:sp>
        <p:nvSpPr>
          <p:cNvPr id="98308" name="Rectangle 4"/>
          <p:cNvSpPr>
            <a:spLocks noGrp="1" noChangeArrowheads="1"/>
          </p:cNvSpPr>
          <p:nvPr>
            <p:ph type="title"/>
          </p:nvPr>
        </p:nvSpPr>
        <p:spPr>
          <a:xfrm>
            <a:off x="838200" y="381000"/>
            <a:ext cx="7315200" cy="914400"/>
          </a:xfrm>
          <a:gradFill rotWithShape="0">
            <a:gsLst>
              <a:gs pos="0">
                <a:srgbClr val="CC9900"/>
              </a:gs>
              <a:gs pos="100000">
                <a:schemeClr val="bg1"/>
              </a:gs>
            </a:gsLst>
            <a:lin ang="5400000" scaled="1"/>
          </a:gradFill>
        </p:spPr>
        <p:txBody>
          <a:bodyPr/>
          <a:lstStyle/>
          <a:p>
            <a:pPr eaLnBrk="1" hangingPunct="1"/>
            <a:r>
              <a:rPr lang="ar-JO" b="1" dirty="0">
                <a:latin typeface="Arial" charset="0"/>
                <a:cs typeface="Times New Roman" charset="0"/>
              </a:rPr>
              <a:t>السكن</a:t>
            </a:r>
            <a:endParaRPr lang="en-US" b="1" dirty="0">
              <a:latin typeface="Arial" charset="0"/>
              <a:cs typeface="Times New Roman" charset="0"/>
            </a:endParaRPr>
          </a:p>
        </p:txBody>
      </p:sp>
      <p:sp>
        <p:nvSpPr>
          <p:cNvPr id="5" name="TextBox 4"/>
          <p:cNvSpPr txBox="1"/>
          <p:nvPr/>
        </p:nvSpPr>
        <p:spPr>
          <a:xfrm>
            <a:off x="8229600" y="152400"/>
            <a:ext cx="881973"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chemeClr val="bg1"/>
                </a:solidFill>
                <a:effectLst>
                  <a:outerShdw blurRad="38100" dist="38100" dir="2700000" algn="tl">
                    <a:srgbClr val="808080"/>
                  </a:outerShdw>
                </a:effectLst>
                <a:latin typeface="Arial" charset="0"/>
                <a:cs typeface="Arial" charset="0"/>
              </a:rPr>
              <a:t>158خ</a:t>
            </a:r>
            <a:endParaRPr lang="en-US" b="1" dirty="0">
              <a:solidFill>
                <a:schemeClr val="bg1"/>
              </a:solidFill>
              <a:effectLst>
                <a:outerShdw blurRad="38100" dist="38100" dir="2700000" algn="tl">
                  <a:srgbClr val="808080"/>
                </a:outerShdw>
              </a:effectLst>
              <a:latin typeface="Arial" charset="0"/>
              <a:cs typeface="Arial"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354" name="Picture 2" descr="TENT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38200"/>
            <a:ext cx="9144000" cy="3768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0355" name="Text Box 3"/>
          <p:cNvSpPr txBox="1">
            <a:spLocks noChangeArrowheads="1"/>
          </p:cNvSpPr>
          <p:nvPr/>
        </p:nvSpPr>
        <p:spPr bwMode="auto">
          <a:xfrm>
            <a:off x="827584" y="4953000"/>
            <a:ext cx="734811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355600" indent="-355600" algn="r" rtl="1" eaLnBrk="1" hangingPunct="1">
              <a:buFont typeface="Wingdings" charset="0"/>
              <a:buChar char="§"/>
            </a:pPr>
            <a:r>
              <a:rPr lang="ar-JO" b="1" dirty="0">
                <a:solidFill>
                  <a:schemeClr val="bg1"/>
                </a:solidFill>
                <a:latin typeface="Arial" panose="020B0604020202020204" pitchFamily="34" charset="0"/>
                <a:cs typeface="Arial" panose="020B0604020202020204" pitchFamily="34" charset="0"/>
              </a:rPr>
              <a:t>المادة مصنوعة من شعر الماعز الأسود</a:t>
            </a:r>
          </a:p>
          <a:p>
            <a:pPr marL="355600" indent="-355600" algn="r" rtl="1" eaLnBrk="1" hangingPunct="1">
              <a:buFont typeface="Wingdings" charset="0"/>
              <a:buChar char="§"/>
            </a:pPr>
            <a:r>
              <a:rPr lang="ar-JO" b="1" dirty="0">
                <a:solidFill>
                  <a:schemeClr val="bg1"/>
                </a:solidFill>
                <a:latin typeface="Arial" panose="020B0604020202020204" pitchFamily="34" charset="0"/>
                <a:cs typeface="Arial" panose="020B0604020202020204" pitchFamily="34" charset="0"/>
              </a:rPr>
              <a:t>منسوجة إلى شرائح ومجمعة معًا بالخيط</a:t>
            </a:r>
          </a:p>
          <a:p>
            <a:pPr marL="355600" indent="-355600" algn="r" rtl="1" eaLnBrk="1" hangingPunct="1">
              <a:buFont typeface="Wingdings" charset="0"/>
              <a:buChar char="§"/>
            </a:pPr>
            <a:r>
              <a:rPr lang="ar-JO" b="1" dirty="0">
                <a:solidFill>
                  <a:schemeClr val="bg1"/>
                </a:solidFill>
                <a:latin typeface="Arial" panose="020B0604020202020204" pitchFamily="34" charset="0"/>
                <a:cs typeface="Arial" panose="020B0604020202020204" pitchFamily="34" charset="0"/>
              </a:rPr>
              <a:t>قماش شعر الماعز مسامي عندما يجف ولكنه مقاوم للماء بعد هطول الأمطار</a:t>
            </a:r>
            <a:endParaRPr lang="en-US" b="1" dirty="0">
              <a:solidFill>
                <a:schemeClr val="bg1"/>
              </a:solidFill>
              <a:latin typeface="Arial" panose="020B0604020202020204" pitchFamily="34" charset="0"/>
              <a:cs typeface="Arial" panose="020B0604020202020204" pitchFamily="34" charset="0"/>
            </a:endParaRPr>
          </a:p>
        </p:txBody>
      </p:sp>
      <p:sp>
        <p:nvSpPr>
          <p:cNvPr id="100356" name="Rectangle 5"/>
          <p:cNvSpPr>
            <a:spLocks noGrp="1" noChangeArrowheads="1"/>
          </p:cNvSpPr>
          <p:nvPr>
            <p:ph type="title" idx="4294967295"/>
          </p:nvPr>
        </p:nvSpPr>
        <p:spPr>
          <a:xfrm>
            <a:off x="1676400" y="76200"/>
            <a:ext cx="5181600" cy="701675"/>
          </a:xfrm>
          <a:noFill/>
        </p:spPr>
        <p:txBody>
          <a:bodyPr anchor="t">
            <a:spAutoFit/>
          </a:bodyPr>
          <a:lstStyle/>
          <a:p>
            <a:pPr eaLnBrk="1" hangingPunct="1"/>
            <a:r>
              <a:rPr lang="ar-JO" sz="4000" b="1" dirty="0">
                <a:solidFill>
                  <a:srgbClr val="FFCC00"/>
                </a:solidFill>
                <a:latin typeface="Arial" panose="020B0604020202020204" pitchFamily="34" charset="0"/>
                <a:cs typeface="Arial" panose="020B0604020202020204" pitchFamily="34" charset="0"/>
              </a:rPr>
              <a:t>السكن في الخيام</a:t>
            </a:r>
            <a:endParaRPr lang="en-US" sz="4000" b="1" dirty="0">
              <a:solidFill>
                <a:srgbClr val="FFCC00"/>
              </a:solidFill>
              <a:latin typeface="Arial" panose="020B0604020202020204" pitchFamily="34" charset="0"/>
              <a:cs typeface="Arial" panose="020B0604020202020204" pitchFamily="34" charset="0"/>
            </a:endParaRPr>
          </a:p>
        </p:txBody>
      </p:sp>
      <p:sp>
        <p:nvSpPr>
          <p:cNvPr id="5" name="TextBox 4"/>
          <p:cNvSpPr txBox="1"/>
          <p:nvPr/>
        </p:nvSpPr>
        <p:spPr>
          <a:xfrm>
            <a:off x="8229600" y="152400"/>
            <a:ext cx="881973"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158خ</a:t>
            </a:r>
            <a:endParaRPr 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02" name="Picture 2" descr="TENTSTR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914400"/>
            <a:ext cx="19732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3" descr="TENTSTR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24400" y="838200"/>
            <a:ext cx="3657600"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4" name="Picture 4" descr="TENTSTR3"/>
          <p:cNvPicPr>
            <a:picLocks noChangeAspect="1" noChangeArrowheads="1"/>
          </p:cNvPicPr>
          <p:nvPr/>
        </p:nvPicPr>
        <p:blipFill>
          <a:blip r:embed="rId5" cstate="screen">
            <a:lum bright="-12000"/>
            <a:extLst>
              <a:ext uri="{28A0092B-C50C-407E-A947-70E740481C1C}">
                <a14:useLocalDpi xmlns:a14="http://schemas.microsoft.com/office/drawing/2010/main"/>
              </a:ext>
            </a:extLst>
          </a:blip>
          <a:srcRect/>
          <a:stretch>
            <a:fillRect/>
          </a:stretch>
        </p:blipFill>
        <p:spPr bwMode="auto">
          <a:xfrm>
            <a:off x="1295400" y="4267200"/>
            <a:ext cx="32004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5" name="Text Box 5"/>
          <p:cNvSpPr txBox="1">
            <a:spLocks noChangeArrowheads="1"/>
          </p:cNvSpPr>
          <p:nvPr/>
        </p:nvSpPr>
        <p:spPr bwMode="auto">
          <a:xfrm>
            <a:off x="4724400" y="4648200"/>
            <a:ext cx="4191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المعلقتين الفاصلتين تصنعان شرفة مفتوحة حيث يمكن استقبال الزوار</a:t>
            </a:r>
          </a:p>
        </p:txBody>
      </p:sp>
      <p:sp>
        <p:nvSpPr>
          <p:cNvPr id="102406" name="Text Box 6"/>
          <p:cNvSpPr txBox="1">
            <a:spLocks noChangeArrowheads="1"/>
          </p:cNvSpPr>
          <p:nvPr/>
        </p:nvSpPr>
        <p:spPr bwMode="auto">
          <a:xfrm>
            <a:off x="4648200" y="2971800"/>
            <a:ext cx="4191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تم تثبيت طرفي اللوحة القماشية       على الأرض بمسامير الخيمة.</a:t>
            </a:r>
            <a:endParaRPr lang="en-US" b="1" dirty="0">
              <a:solidFill>
                <a:schemeClr val="bg1"/>
              </a:solidFill>
              <a:latin typeface="Arial" panose="020B0604020202020204" pitchFamily="34" charset="0"/>
              <a:cs typeface="Arial" panose="020B0604020202020204" pitchFamily="34" charset="0"/>
            </a:endParaRPr>
          </a:p>
        </p:txBody>
      </p:sp>
      <p:sp>
        <p:nvSpPr>
          <p:cNvPr id="102407" name="Text Box 8"/>
          <p:cNvSpPr txBox="1">
            <a:spLocks noChangeArrowheads="1"/>
          </p:cNvSpPr>
          <p:nvPr/>
        </p:nvSpPr>
        <p:spPr bwMode="auto">
          <a:xfrm>
            <a:off x="152400" y="2971800"/>
            <a:ext cx="4114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يتم زرع الأعمدة وتمديد الحبال     لتثبيت القماش.</a:t>
            </a:r>
            <a:endParaRPr lang="en-US" b="1" dirty="0">
              <a:solidFill>
                <a:schemeClr val="bg1"/>
              </a:solidFill>
              <a:latin typeface="Arial" panose="020B0604020202020204" pitchFamily="34" charset="0"/>
              <a:cs typeface="Arial" panose="020B0604020202020204" pitchFamily="34" charset="0"/>
            </a:endParaRPr>
          </a:p>
        </p:txBody>
      </p:sp>
      <p:sp>
        <p:nvSpPr>
          <p:cNvPr id="102408" name="Rectangle 9"/>
          <p:cNvSpPr>
            <a:spLocks noGrp="1" noChangeArrowheads="1"/>
          </p:cNvSpPr>
          <p:nvPr>
            <p:ph type="title" idx="4294967295"/>
          </p:nvPr>
        </p:nvSpPr>
        <p:spPr>
          <a:xfrm>
            <a:off x="685800" y="0"/>
            <a:ext cx="7772400" cy="838200"/>
          </a:xfrm>
        </p:spPr>
        <p:txBody>
          <a:bodyPr/>
          <a:lstStyle/>
          <a:p>
            <a:pPr eaLnBrk="1" hangingPunct="1"/>
            <a:r>
              <a:rPr lang="ar-JO" sz="3600" b="1" dirty="0">
                <a:solidFill>
                  <a:srgbClr val="66FFFF"/>
                </a:solidFill>
                <a:latin typeface="Arial" panose="020B0604020202020204" pitchFamily="34" charset="0"/>
                <a:cs typeface="Arial" panose="020B0604020202020204" pitchFamily="34" charset="0"/>
              </a:rPr>
              <a:t>كيف يتم نصب الخيام؟</a:t>
            </a:r>
            <a:endParaRPr lang="en-US" sz="5400" dirty="0">
              <a:latin typeface="Arial" panose="020B0604020202020204" pitchFamily="34" charset="0"/>
              <a:cs typeface="Arial" panose="020B0604020202020204" pitchFamily="34" charset="0"/>
            </a:endParaRPr>
          </a:p>
        </p:txBody>
      </p:sp>
      <p:sp>
        <p:nvSpPr>
          <p:cNvPr id="9" name="TextBox 8"/>
          <p:cNvSpPr txBox="1"/>
          <p:nvPr/>
        </p:nvSpPr>
        <p:spPr>
          <a:xfrm>
            <a:off x="8229600" y="152400"/>
            <a:ext cx="809837"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158د</a:t>
            </a:r>
            <a:endParaRPr 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06"/>
                                        </p:tgtEl>
                                        <p:attrNameLst>
                                          <p:attrName>style.visibility</p:attrName>
                                        </p:attrNameLst>
                                      </p:cBhvr>
                                      <p:to>
                                        <p:strVal val="visible"/>
                                      </p:to>
                                    </p:set>
                                    <p:animEffect transition="in" filter="dissolve">
                                      <p:cBhvr>
                                        <p:cTn id="7" dur="500"/>
                                        <p:tgtEl>
                                          <p:spTgt spid="102406"/>
                                        </p:tgtEl>
                                      </p:cBhvr>
                                    </p:animEffect>
                                  </p:childTnLst>
                                </p:cTn>
                              </p:par>
                              <p:par>
                                <p:cTn id="8" presetID="9" presetClass="entr" presetSubtype="0" fill="hold" nodeType="withEffect">
                                  <p:stCondLst>
                                    <p:cond delay="0"/>
                                  </p:stCondLst>
                                  <p:childTnLst>
                                    <p:set>
                                      <p:cBhvr>
                                        <p:cTn id="9" dur="1" fill="hold">
                                          <p:stCondLst>
                                            <p:cond delay="0"/>
                                          </p:stCondLst>
                                        </p:cTn>
                                        <p:tgtEl>
                                          <p:spTgt spid="102403"/>
                                        </p:tgtEl>
                                        <p:attrNameLst>
                                          <p:attrName>style.visibility</p:attrName>
                                        </p:attrNameLst>
                                      </p:cBhvr>
                                      <p:to>
                                        <p:strVal val="visible"/>
                                      </p:to>
                                    </p:set>
                                    <p:animEffect transition="in" filter="dissolve">
                                      <p:cBhvr>
                                        <p:cTn id="10" dur="500"/>
                                        <p:tgtEl>
                                          <p:spTgt spid="10240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02404"/>
                                        </p:tgtEl>
                                        <p:attrNameLst>
                                          <p:attrName>style.visibility</p:attrName>
                                        </p:attrNameLst>
                                      </p:cBhvr>
                                      <p:to>
                                        <p:strVal val="visible"/>
                                      </p:to>
                                    </p:set>
                                    <p:animEffect transition="in" filter="checkerboard(across)">
                                      <p:cBhvr>
                                        <p:cTn id="15" dur="500"/>
                                        <p:tgtEl>
                                          <p:spTgt spid="10240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02405"/>
                                        </p:tgtEl>
                                        <p:attrNameLst>
                                          <p:attrName>style.visibility</p:attrName>
                                        </p:attrNameLst>
                                      </p:cBhvr>
                                      <p:to>
                                        <p:strVal val="visible"/>
                                      </p:to>
                                    </p:set>
                                    <p:animEffect transition="in" filter="checkerboard(across)">
                                      <p:cBhvr>
                                        <p:cTn id="18" dur="500"/>
                                        <p:tgtEl>
                                          <p:spTgt spid="102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5" grpId="0"/>
      <p:bldP spid="10240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4479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GB" sz="4400">
              <a:solidFill>
                <a:schemeClr val="tx2"/>
              </a:solidFill>
              <a:latin typeface="Arial" panose="020B0604020202020204" pitchFamily="34" charset="0"/>
              <a:cs typeface="Arial" panose="020B0604020202020204" pitchFamily="34" charset="0"/>
            </a:endParaRPr>
          </a:p>
        </p:txBody>
      </p:sp>
      <p:pic>
        <p:nvPicPr>
          <p:cNvPr id="104451" name="Picture 3" descr="tent_hosp"/>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800600" y="4724400"/>
            <a:ext cx="21336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4" descr="TENT2"/>
          <p:cNvPicPr>
            <a:picLocks noChangeAspect="1" noChangeArrowheads="1"/>
          </p:cNvPicPr>
          <p:nvPr/>
        </p:nvPicPr>
        <p:blipFill>
          <a:blip r:embed="rId4" cstate="screen">
            <a:lum bright="18000"/>
            <a:extLst>
              <a:ext uri="{28A0092B-C50C-407E-A947-70E740481C1C}">
                <a14:useLocalDpi xmlns:a14="http://schemas.microsoft.com/office/drawing/2010/main"/>
              </a:ext>
            </a:extLst>
          </a:blip>
          <a:srcRect/>
          <a:stretch>
            <a:fillRect/>
          </a:stretch>
        </p:blipFill>
        <p:spPr bwMode="auto">
          <a:xfrm>
            <a:off x="2057400" y="838200"/>
            <a:ext cx="4648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5" descr="tent_hosp"/>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0" y="4724400"/>
            <a:ext cx="22860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Text Box 6"/>
          <p:cNvSpPr txBox="1">
            <a:spLocks noChangeArrowheads="1"/>
          </p:cNvSpPr>
          <p:nvPr/>
        </p:nvSpPr>
        <p:spPr bwMode="auto">
          <a:xfrm>
            <a:off x="609599" y="3657600"/>
            <a:ext cx="365760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r>
              <a:rPr lang="ar-JO" sz="2800" b="1" dirty="0">
                <a:solidFill>
                  <a:schemeClr val="bg1"/>
                </a:solidFill>
                <a:latin typeface="Arial" panose="020B0604020202020204" pitchFamily="34" charset="0"/>
                <a:cs typeface="Arial" panose="020B0604020202020204" pitchFamily="34" charset="0"/>
              </a:rPr>
              <a:t>قسم النساء مع </a:t>
            </a:r>
          </a:p>
          <a:p>
            <a:pPr algn="ctr" eaLnBrk="1" hangingPunct="1"/>
            <a:r>
              <a:rPr lang="ar-JO" sz="2800" b="1" dirty="0">
                <a:solidFill>
                  <a:schemeClr val="bg1"/>
                </a:solidFill>
                <a:latin typeface="Arial" panose="020B0604020202020204" pitchFamily="34" charset="0"/>
                <a:cs typeface="Arial" panose="020B0604020202020204" pitchFamily="34" charset="0"/>
              </a:rPr>
              <a:t>مكان الطبح والمخزن</a:t>
            </a:r>
            <a:endParaRPr lang="en-US" sz="2800" b="1" dirty="0">
              <a:solidFill>
                <a:schemeClr val="bg1"/>
              </a:solidFill>
              <a:latin typeface="Arial" panose="020B0604020202020204" pitchFamily="34" charset="0"/>
              <a:cs typeface="Arial" panose="020B0604020202020204" pitchFamily="34" charset="0"/>
            </a:endParaRPr>
          </a:p>
        </p:txBody>
      </p:sp>
      <p:sp>
        <p:nvSpPr>
          <p:cNvPr id="104455" name="Text Box 7"/>
          <p:cNvSpPr txBox="1">
            <a:spLocks noChangeArrowheads="1"/>
          </p:cNvSpPr>
          <p:nvPr/>
        </p:nvSpPr>
        <p:spPr bwMode="auto">
          <a:xfrm>
            <a:off x="4267200" y="3657600"/>
            <a:ext cx="347315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r>
              <a:rPr lang="ar-JO" sz="2800" b="1" dirty="0">
                <a:solidFill>
                  <a:schemeClr val="bg1"/>
                </a:solidFill>
                <a:latin typeface="Arial" panose="020B0604020202020204" pitchFamily="34" charset="0"/>
                <a:cs typeface="Arial" panose="020B0604020202020204" pitchFamily="34" charset="0"/>
              </a:rPr>
              <a:t>قسم الرجال</a:t>
            </a:r>
          </a:p>
          <a:p>
            <a:pPr algn="ctr" eaLnBrk="1" hangingPunct="1"/>
            <a:r>
              <a:rPr lang="ar-JO" sz="2800" b="1" dirty="0">
                <a:solidFill>
                  <a:schemeClr val="bg1"/>
                </a:solidFill>
                <a:latin typeface="Arial" panose="020B0604020202020204" pitchFamily="34" charset="0"/>
                <a:cs typeface="Arial" panose="020B0604020202020204" pitchFamily="34" charset="0"/>
              </a:rPr>
              <a:t>لاستقبال الضيوف</a:t>
            </a:r>
            <a:endParaRPr lang="en-US" sz="2800" b="1" dirty="0">
              <a:solidFill>
                <a:schemeClr val="bg1"/>
              </a:solidFill>
              <a:latin typeface="Arial" panose="020B0604020202020204" pitchFamily="34" charset="0"/>
              <a:cs typeface="Arial" panose="020B0604020202020204" pitchFamily="34" charset="0"/>
            </a:endParaRPr>
          </a:p>
        </p:txBody>
      </p:sp>
      <p:sp>
        <p:nvSpPr>
          <p:cNvPr id="104456" name="Rectangle 9"/>
          <p:cNvSpPr>
            <a:spLocks noGrp="1" noChangeArrowheads="1"/>
          </p:cNvSpPr>
          <p:nvPr>
            <p:ph type="title" idx="4294967295"/>
          </p:nvPr>
        </p:nvSpPr>
        <p:spPr>
          <a:xfrm>
            <a:off x="533400" y="0"/>
            <a:ext cx="7772400" cy="914400"/>
          </a:xfrm>
        </p:spPr>
        <p:txBody>
          <a:bodyPr/>
          <a:lstStyle/>
          <a:p>
            <a:pPr eaLnBrk="1" hangingPunct="1"/>
            <a:r>
              <a:rPr lang="ar-JO" sz="3600" b="1" dirty="0">
                <a:solidFill>
                  <a:srgbClr val="FFCC00"/>
                </a:solidFill>
                <a:latin typeface="Arial" panose="020B0604020202020204" pitchFamily="34" charset="0"/>
                <a:cs typeface="Arial" panose="020B0604020202020204" pitchFamily="34" charset="0"/>
              </a:rPr>
              <a:t>الهيكل الداخلي</a:t>
            </a:r>
            <a:endParaRPr lang="en-US" dirty="0">
              <a:latin typeface="Arial" panose="020B0604020202020204" pitchFamily="34" charset="0"/>
              <a:cs typeface="Arial" panose="020B0604020202020204" pitchFamily="34" charset="0"/>
            </a:endParaRPr>
          </a:p>
        </p:txBody>
      </p:sp>
      <p:sp>
        <p:nvSpPr>
          <p:cNvPr id="9" name="TextBox 8"/>
          <p:cNvSpPr txBox="1"/>
          <p:nvPr/>
        </p:nvSpPr>
        <p:spPr>
          <a:xfrm>
            <a:off x="8229600" y="152400"/>
            <a:ext cx="809837"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158د</a:t>
            </a:r>
            <a:endParaRPr 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6498" name="Picture 2" descr="tent_int2"/>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5137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ext Box 3"/>
          <p:cNvSpPr txBox="1">
            <a:spLocks noChangeArrowheads="1"/>
          </p:cNvSpPr>
          <p:nvPr/>
        </p:nvSpPr>
        <p:spPr bwMode="auto">
          <a:xfrm>
            <a:off x="5508104" y="1371600"/>
            <a:ext cx="348349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r" eaLnBrk="1" hangingPunct="1"/>
            <a:r>
              <a:rPr lang="ar-JO" b="1" dirty="0">
                <a:solidFill>
                  <a:schemeClr val="bg1"/>
                </a:solidFill>
                <a:latin typeface="Arial" charset="0"/>
              </a:rPr>
              <a:t>النساء في المنطقة الداخلية محجوبين عن نظر أولئك </a:t>
            </a:r>
          </a:p>
          <a:p>
            <a:pPr algn="r" eaLnBrk="1" hangingPunct="1"/>
            <a:r>
              <a:rPr lang="ar-JO" b="1" dirty="0">
                <a:solidFill>
                  <a:schemeClr val="bg1"/>
                </a:solidFill>
                <a:latin typeface="Arial" charset="0"/>
              </a:rPr>
              <a:t>الذين في منطقة الإستقبال </a:t>
            </a:r>
          </a:p>
          <a:p>
            <a:pPr algn="r" eaLnBrk="1" hangingPunct="1"/>
            <a:r>
              <a:rPr lang="ar-JO" b="1" dirty="0">
                <a:solidFill>
                  <a:schemeClr val="bg1"/>
                </a:solidFill>
                <a:latin typeface="Arial" charset="0"/>
              </a:rPr>
              <a:t>لكنهم يستطيعون سماع </a:t>
            </a:r>
          </a:p>
          <a:p>
            <a:pPr algn="r" eaLnBrk="1" hangingPunct="1"/>
            <a:r>
              <a:rPr lang="ar-JO" b="1" dirty="0">
                <a:solidFill>
                  <a:schemeClr val="bg1"/>
                </a:solidFill>
                <a:latin typeface="Arial" charset="0"/>
              </a:rPr>
              <a:t>ما يحدث في تلك الغرفة</a:t>
            </a:r>
            <a:endParaRPr lang="en-US" b="1" dirty="0">
              <a:solidFill>
                <a:schemeClr val="bg1"/>
              </a:solidFill>
              <a:latin typeface="Arial" charset="0"/>
            </a:endParaRPr>
          </a:p>
          <a:p>
            <a:pPr algn="r" eaLnBrk="1" hangingPunct="1"/>
            <a:endParaRPr lang="en-US" b="1" dirty="0">
              <a:solidFill>
                <a:schemeClr val="bg1"/>
              </a:solidFill>
              <a:latin typeface="Arial" charset="0"/>
            </a:endParaRPr>
          </a:p>
          <a:p>
            <a:pPr algn="r" eaLnBrk="1" hangingPunct="1"/>
            <a:r>
              <a:rPr lang="ar-JO" b="1" dirty="0">
                <a:solidFill>
                  <a:schemeClr val="bg1"/>
                </a:solidFill>
                <a:latin typeface="Arial" charset="0"/>
              </a:rPr>
              <a:t>في تكوين 18: 10-15 كانت سارة في المنطقة الداخلية تسترق السمع لما يقوله الزائر الملائكي في غرفة استقبال خيمة إبراهيم</a:t>
            </a:r>
            <a:endParaRPr lang="en-US" b="1" dirty="0">
              <a:solidFill>
                <a:schemeClr val="bg1"/>
              </a:solidFill>
              <a:latin typeface="Arial" charset="0"/>
            </a:endParaRPr>
          </a:p>
        </p:txBody>
      </p:sp>
      <p:sp>
        <p:nvSpPr>
          <p:cNvPr id="106500" name="Rectangle 5"/>
          <p:cNvSpPr>
            <a:spLocks noGrp="1" noChangeArrowheads="1"/>
          </p:cNvSpPr>
          <p:nvPr>
            <p:ph type="title" idx="4294967295"/>
          </p:nvPr>
        </p:nvSpPr>
        <p:spPr>
          <a:xfrm>
            <a:off x="5334000" y="460375"/>
            <a:ext cx="3581400" cy="646331"/>
          </a:xfrm>
          <a:noFill/>
        </p:spPr>
        <p:txBody>
          <a:bodyPr wrap="square" anchor="t">
            <a:spAutoFit/>
          </a:bodyPr>
          <a:lstStyle/>
          <a:p>
            <a:pPr eaLnBrk="1" hangingPunct="1"/>
            <a:r>
              <a:rPr lang="ar-JO" sz="3600" b="1" dirty="0">
                <a:solidFill>
                  <a:srgbClr val="FFCC00"/>
                </a:solidFill>
                <a:latin typeface="Arial" charset="0"/>
                <a:cs typeface="Times New Roman" charset="0"/>
              </a:rPr>
              <a:t>السماع في الخيمة</a:t>
            </a:r>
            <a:endParaRPr lang="en-US" sz="3600" b="1" dirty="0">
              <a:solidFill>
                <a:srgbClr val="FFCC00"/>
              </a:solidFill>
              <a:latin typeface="Arial" charset="0"/>
              <a:cs typeface="Times New Roman" charset="0"/>
            </a:endParaRPr>
          </a:p>
        </p:txBody>
      </p:sp>
      <p:sp>
        <p:nvSpPr>
          <p:cNvPr id="5" name="TextBox 4"/>
          <p:cNvSpPr txBox="1"/>
          <p:nvPr/>
        </p:nvSpPr>
        <p:spPr>
          <a:xfrm>
            <a:off x="8229600" y="152400"/>
            <a:ext cx="809837"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chemeClr val="bg1"/>
                </a:solidFill>
                <a:effectLst>
                  <a:outerShdw blurRad="38100" dist="38100" dir="2700000" algn="tl">
                    <a:srgbClr val="808080"/>
                  </a:outerShdw>
                </a:effectLst>
                <a:latin typeface="Arial" charset="0"/>
                <a:cs typeface="Arial" charset="0"/>
              </a:rPr>
              <a:t>158د</a:t>
            </a:r>
            <a:endParaRPr lang="en-US" b="1" dirty="0">
              <a:solidFill>
                <a:schemeClr val="bg1"/>
              </a:solidFill>
              <a:effectLst>
                <a:outerShdw blurRad="38100" dist="38100" dir="2700000" algn="tl">
                  <a:srgbClr val="808080"/>
                </a:outerShdw>
              </a:effectLst>
              <a:latin typeface="Arial" charset="0"/>
              <a:cs typeface="Arial"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1938338" y="1233488"/>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latin typeface="Arial" panose="020B0604020202020204" pitchFamily="34" charset="0"/>
              <a:cs typeface="Arial" panose="020B0604020202020204" pitchFamily="34" charset="0"/>
            </a:endParaRPr>
          </a:p>
        </p:txBody>
      </p:sp>
      <p:pic>
        <p:nvPicPr>
          <p:cNvPr id="108547" name="Picture 3" descr="Image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66800"/>
            <a:ext cx="5486400"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5"/>
          <p:cNvSpPr txBox="1">
            <a:spLocks noChangeArrowheads="1"/>
          </p:cNvSpPr>
          <p:nvPr/>
        </p:nvSpPr>
        <p:spPr bwMode="auto">
          <a:xfrm>
            <a:off x="4572000" y="2590800"/>
            <a:ext cx="3657600" cy="83099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r>
              <a:rPr lang="ar-JO" b="1" dirty="0">
                <a:solidFill>
                  <a:srgbClr val="FFFF00"/>
                </a:solidFill>
                <a:latin typeface="Arial" panose="020B0604020202020204" pitchFamily="34" charset="0"/>
                <a:cs typeface="Arial" panose="020B0604020202020204" pitchFamily="34" charset="0"/>
              </a:rPr>
              <a:t>الجدران مصنوعة من الطوب الطيني المجفف بالشمس</a:t>
            </a:r>
            <a:endParaRPr lang="en-US" b="1" dirty="0">
              <a:solidFill>
                <a:srgbClr val="FFFF00"/>
              </a:solidFill>
              <a:latin typeface="Arial" panose="020B0604020202020204" pitchFamily="34" charset="0"/>
              <a:cs typeface="Arial" panose="020B0604020202020204" pitchFamily="34" charset="0"/>
            </a:endParaRPr>
          </a:p>
        </p:txBody>
      </p:sp>
      <p:sp>
        <p:nvSpPr>
          <p:cNvPr id="108549" name="Text Box 6"/>
          <p:cNvSpPr txBox="1">
            <a:spLocks noChangeArrowheads="1"/>
          </p:cNvSpPr>
          <p:nvPr/>
        </p:nvSpPr>
        <p:spPr bwMode="auto">
          <a:xfrm>
            <a:off x="4514908" y="3838575"/>
            <a:ext cx="4621906" cy="267765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266700" indent="-266700" algn="r" eaLnBrk="1" hangingPunct="1"/>
            <a:r>
              <a:rPr lang="ar-JO" b="1" dirty="0">
                <a:solidFill>
                  <a:srgbClr val="FFFFFF"/>
                </a:solidFill>
                <a:latin typeface="Arial" panose="020B0604020202020204" pitchFamily="34" charset="0"/>
                <a:cs typeface="Arial" panose="020B0604020202020204" pitchFamily="34" charset="0"/>
              </a:rPr>
              <a:t>بناء السقف:</a:t>
            </a:r>
            <a:endParaRPr lang="en-US" b="1" dirty="0">
              <a:solidFill>
                <a:srgbClr val="FFFFFF"/>
              </a:solidFill>
              <a:latin typeface="Arial" panose="020B0604020202020204" pitchFamily="34" charset="0"/>
              <a:cs typeface="Arial" panose="020B0604020202020204" pitchFamily="34" charset="0"/>
            </a:endParaRPr>
          </a:p>
          <a:p>
            <a:pPr marL="266700" indent="-266700" algn="r" rtl="1" eaLnBrk="1" hangingPunct="1">
              <a:buFont typeface="Wingdings" charset="0"/>
              <a:buChar char="§"/>
            </a:pPr>
            <a:r>
              <a:rPr lang="ar-JO" b="1" dirty="0">
                <a:solidFill>
                  <a:srgbClr val="FFFFFF"/>
                </a:solidFill>
                <a:latin typeface="Arial" panose="020B0604020202020204" pitchFamily="34" charset="0"/>
                <a:cs typeface="Arial" panose="020B0604020202020204" pitchFamily="34" charset="0"/>
              </a:rPr>
              <a:t>وضع العوارض</a:t>
            </a:r>
            <a:endParaRPr lang="en-US" b="1" dirty="0">
              <a:solidFill>
                <a:srgbClr val="FFFFFF"/>
              </a:solidFill>
              <a:latin typeface="Arial" panose="020B0604020202020204" pitchFamily="34" charset="0"/>
              <a:cs typeface="Arial" panose="020B0604020202020204" pitchFamily="34" charset="0"/>
            </a:endParaRPr>
          </a:p>
          <a:p>
            <a:pPr marL="266700" indent="-266700" algn="r" rtl="1" eaLnBrk="1" hangingPunct="1">
              <a:buFont typeface="Wingdings" charset="0"/>
              <a:buChar char="§"/>
            </a:pPr>
            <a:r>
              <a:rPr lang="ar-JO" b="1" dirty="0">
                <a:solidFill>
                  <a:srgbClr val="FFFFFF"/>
                </a:solidFill>
                <a:latin typeface="Arial" panose="020B0604020202020204" pitchFamily="34" charset="0"/>
                <a:cs typeface="Arial" panose="020B0604020202020204" pitchFamily="34" charset="0"/>
              </a:rPr>
              <a:t>توضع سلسلة من الصخور على حصيرة</a:t>
            </a:r>
            <a:endParaRPr lang="en-US" b="1" dirty="0">
              <a:solidFill>
                <a:srgbClr val="FFFFFF"/>
              </a:solidFill>
              <a:latin typeface="Arial" panose="020B0604020202020204" pitchFamily="34" charset="0"/>
              <a:cs typeface="Arial" panose="020B0604020202020204" pitchFamily="34" charset="0"/>
            </a:endParaRPr>
          </a:p>
          <a:p>
            <a:pPr marL="266700" indent="-266700" algn="r" rtl="1" eaLnBrk="1" hangingPunct="1">
              <a:buFont typeface="Wingdings" charset="0"/>
              <a:buChar char="§"/>
            </a:pPr>
            <a:r>
              <a:rPr lang="ar-JO" b="1" dirty="0">
                <a:solidFill>
                  <a:srgbClr val="FFFFFF"/>
                </a:solidFill>
                <a:latin typeface="Arial" panose="020B0604020202020204" pitchFamily="34" charset="0"/>
                <a:cs typeface="Arial" panose="020B0604020202020204" pitchFamily="34" charset="0"/>
              </a:rPr>
              <a:t>طلاء من الطين فوقها</a:t>
            </a:r>
            <a:endParaRPr lang="en-US" b="1" dirty="0">
              <a:solidFill>
                <a:srgbClr val="FFFFFF"/>
              </a:solidFill>
              <a:latin typeface="Arial" panose="020B0604020202020204" pitchFamily="34" charset="0"/>
              <a:cs typeface="Arial" panose="020B0604020202020204" pitchFamily="34" charset="0"/>
            </a:endParaRPr>
          </a:p>
          <a:p>
            <a:pPr marL="266700" indent="-266700" algn="r" rtl="1" eaLnBrk="1" hangingPunct="1">
              <a:buFont typeface="Wingdings" charset="0"/>
              <a:buChar char="§"/>
            </a:pPr>
            <a:r>
              <a:rPr lang="ar-JO" b="1" dirty="0">
                <a:solidFill>
                  <a:srgbClr val="FFFFFF"/>
                </a:solidFill>
                <a:latin typeface="Arial" panose="020B0604020202020204" pitchFamily="34" charset="0"/>
                <a:cs typeface="Arial" panose="020B0604020202020204" pitchFamily="34" charset="0"/>
              </a:rPr>
              <a:t>نثر الرمل والحصى</a:t>
            </a:r>
            <a:endParaRPr lang="en-US" b="1" dirty="0">
              <a:solidFill>
                <a:srgbClr val="FFFFFF"/>
              </a:solidFill>
              <a:latin typeface="Arial" panose="020B0604020202020204" pitchFamily="34" charset="0"/>
              <a:cs typeface="Arial" panose="020B0604020202020204" pitchFamily="34" charset="0"/>
            </a:endParaRPr>
          </a:p>
          <a:p>
            <a:pPr marL="266700" indent="-266700" algn="r" rtl="1" eaLnBrk="1" hangingPunct="1">
              <a:buFont typeface="Wingdings" charset="0"/>
              <a:buChar char="§"/>
            </a:pPr>
            <a:r>
              <a:rPr lang="ar-JO" b="1" dirty="0">
                <a:solidFill>
                  <a:srgbClr val="FFFFFF"/>
                </a:solidFill>
                <a:latin typeface="Arial" panose="020B0604020202020204" pitchFamily="34" charset="0"/>
                <a:cs typeface="Arial" panose="020B0604020202020204" pitchFamily="34" charset="0"/>
              </a:rPr>
              <a:t>استخدام الأسطوانة الحجرية لجعلها ناعمة </a:t>
            </a:r>
          </a:p>
          <a:p>
            <a:pPr algn="r" rtl="1" eaLnBrk="1" hangingPunct="1"/>
            <a:r>
              <a:rPr lang="ar-JO" b="1" dirty="0">
                <a:solidFill>
                  <a:srgbClr val="FFFFFF"/>
                </a:solidFill>
                <a:latin typeface="Arial" panose="020B0604020202020204" pitchFamily="34" charset="0"/>
                <a:cs typeface="Arial" panose="020B0604020202020204" pitchFamily="34" charset="0"/>
              </a:rPr>
              <a:t>    لمنع المطر</a:t>
            </a:r>
            <a:endParaRPr lang="en-US" b="1" dirty="0">
              <a:solidFill>
                <a:srgbClr val="FFFFFF"/>
              </a:solidFill>
              <a:latin typeface="Arial" panose="020B0604020202020204" pitchFamily="34" charset="0"/>
              <a:cs typeface="Arial" panose="020B0604020202020204" pitchFamily="34" charset="0"/>
            </a:endParaRPr>
          </a:p>
        </p:txBody>
      </p:sp>
      <p:sp>
        <p:nvSpPr>
          <p:cNvPr id="108550" name="Rectangle 7"/>
          <p:cNvSpPr>
            <a:spLocks noGrp="1" noChangeArrowheads="1"/>
          </p:cNvSpPr>
          <p:nvPr>
            <p:ph type="title" idx="4294967295"/>
          </p:nvPr>
        </p:nvSpPr>
        <p:spPr>
          <a:xfrm>
            <a:off x="0" y="0"/>
            <a:ext cx="9144000" cy="1143000"/>
          </a:xfrm>
        </p:spPr>
        <p:txBody>
          <a:bodyPr/>
          <a:lstStyle/>
          <a:p>
            <a:pPr eaLnBrk="1" hangingPunct="1"/>
            <a:r>
              <a:rPr lang="ar-JO" sz="2800" b="1" dirty="0">
                <a:solidFill>
                  <a:srgbClr val="FFCC00"/>
                </a:solidFill>
                <a:latin typeface="Arial" panose="020B0604020202020204" pitchFamily="34" charset="0"/>
                <a:cs typeface="Arial" panose="020B0604020202020204" pitchFamily="34" charset="0"/>
              </a:rPr>
              <a:t>مسكن من غرفة واحدة لعامة الناس</a:t>
            </a:r>
            <a:endParaRPr lang="en-US" sz="3600" dirty="0">
              <a:latin typeface="Arial" panose="020B0604020202020204" pitchFamily="34" charset="0"/>
              <a:cs typeface="Arial" panose="020B0604020202020204" pitchFamily="34" charset="0"/>
            </a:endParaRPr>
          </a:p>
        </p:txBody>
      </p:sp>
      <p:sp>
        <p:nvSpPr>
          <p:cNvPr id="7" name="TextBox 6"/>
          <p:cNvSpPr txBox="1"/>
          <p:nvPr/>
        </p:nvSpPr>
        <p:spPr>
          <a:xfrm>
            <a:off x="8229600" y="152400"/>
            <a:ext cx="809837"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158د</a:t>
            </a:r>
            <a:endParaRPr 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67544" y="332656"/>
            <a:ext cx="7772400" cy="947192"/>
          </a:xfrm>
          <a:gradFill rotWithShape="1">
            <a:gsLst>
              <a:gs pos="0">
                <a:srgbClr val="000076"/>
              </a:gs>
              <a:gs pos="50000">
                <a:srgbClr val="0000FF"/>
              </a:gs>
              <a:gs pos="100000">
                <a:srgbClr val="000076"/>
              </a:gs>
            </a:gsLst>
            <a:lin ang="5400000" scaled="1"/>
          </a:gradFill>
        </p:spPr>
        <p:txBody>
          <a:bodyPr/>
          <a:lstStyle/>
          <a:p>
            <a:pPr eaLnBrk="1" hangingPunct="1"/>
            <a:r>
              <a:rPr lang="ar-JO" b="1" dirty="0">
                <a:solidFill>
                  <a:srgbClr val="FFFF00"/>
                </a:solidFill>
                <a:latin typeface="Arial" panose="020B0604020202020204" pitchFamily="34" charset="0"/>
                <a:cs typeface="Arial" panose="020B0604020202020204" pitchFamily="34" charset="0"/>
              </a:rPr>
              <a:t>ما هي الحياة الريفية؟</a:t>
            </a:r>
            <a:endParaRPr lang="en-US" b="1" dirty="0">
              <a:solidFill>
                <a:srgbClr val="FFFF00"/>
              </a:solidFill>
              <a:latin typeface="Arial" panose="020B0604020202020204" pitchFamily="34" charset="0"/>
              <a:cs typeface="Arial" panose="020B0604020202020204" pitchFamily="34" charset="0"/>
            </a:endParaRPr>
          </a:p>
        </p:txBody>
      </p:sp>
      <p:sp>
        <p:nvSpPr>
          <p:cNvPr id="49155" name="Rectangle 3"/>
          <p:cNvSpPr>
            <a:spLocks noGrp="1" noChangeArrowheads="1"/>
          </p:cNvSpPr>
          <p:nvPr>
            <p:ph type="body" sz="half" idx="1"/>
          </p:nvPr>
        </p:nvSpPr>
        <p:spPr>
          <a:xfrm>
            <a:off x="683568" y="2276872"/>
            <a:ext cx="7086600" cy="762000"/>
          </a:xfrm>
          <a:solidFill>
            <a:schemeClr val="bg1">
              <a:alpha val="0"/>
            </a:schemeClr>
          </a:solidFill>
        </p:spPr>
        <p:txBody>
          <a:bodyPr/>
          <a:lstStyle/>
          <a:p>
            <a:pPr algn="r" rtl="1" eaLnBrk="1" hangingPunct="1"/>
            <a:r>
              <a:rPr lang="ar-JO" sz="3600" b="1" dirty="0">
                <a:solidFill>
                  <a:srgbClr val="FFCC00"/>
                </a:solidFill>
                <a:latin typeface="Arial" panose="020B0604020202020204" pitchFamily="34" charset="0"/>
                <a:cs typeface="Arial" panose="020B0604020202020204" pitchFamily="34" charset="0"/>
              </a:rPr>
              <a:t>تعريف الريف</a:t>
            </a:r>
            <a:endParaRPr lang="en-GB" sz="3600" b="1" dirty="0">
              <a:solidFill>
                <a:srgbClr val="FFCC00"/>
              </a:solidFill>
              <a:latin typeface="Arial" panose="020B0604020202020204" pitchFamily="34" charset="0"/>
              <a:cs typeface="Arial" panose="020B0604020202020204" pitchFamily="34" charset="0"/>
            </a:endParaRPr>
          </a:p>
        </p:txBody>
      </p:sp>
      <p:sp>
        <p:nvSpPr>
          <p:cNvPr id="49156" name="Text Box 4"/>
          <p:cNvSpPr txBox="1">
            <a:spLocks noChangeArrowheads="1"/>
          </p:cNvSpPr>
          <p:nvPr/>
        </p:nvSpPr>
        <p:spPr bwMode="auto">
          <a:xfrm>
            <a:off x="990600" y="2971800"/>
            <a:ext cx="7620000" cy="140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r" eaLnBrk="1" hangingPunct="1">
              <a:lnSpc>
                <a:spcPct val="125000"/>
              </a:lnSpc>
            </a:pPr>
            <a:r>
              <a:rPr lang="ar-JO" altLang="ja-JP" sz="3600" b="1" dirty="0">
                <a:solidFill>
                  <a:srgbClr val="FFCC00"/>
                </a:solidFill>
                <a:latin typeface="Arial" panose="020B0604020202020204" pitchFamily="34" charset="0"/>
                <a:cs typeface="Arial" panose="020B0604020202020204" pitchFamily="34" charset="0"/>
              </a:rPr>
              <a:t>يحدث في الريف أو مرتبط به، وليس بالمدينة.</a:t>
            </a:r>
            <a:r>
              <a:rPr lang="en-US" sz="3600" b="1" dirty="0">
                <a:solidFill>
                  <a:srgbClr val="FFCC00"/>
                </a:solidFill>
                <a:latin typeface="Arial" panose="020B0604020202020204" pitchFamily="34" charset="0"/>
                <a:cs typeface="Arial" panose="020B0604020202020204" pitchFamily="34" charset="0"/>
              </a:rPr>
              <a:t>	</a:t>
            </a:r>
            <a:r>
              <a:rPr lang="en-US" sz="3600" b="1" i="1" dirty="0">
                <a:solidFill>
                  <a:srgbClr val="FFCC00"/>
                </a:solidFill>
                <a:latin typeface="Arial" panose="020B0604020202020204" pitchFamily="34" charset="0"/>
                <a:cs typeface="Arial" panose="020B0604020202020204" pitchFamily="34" charset="0"/>
              </a:rPr>
              <a:t>	</a:t>
            </a:r>
            <a:r>
              <a:rPr lang="en-US" sz="1800" b="1" i="1" dirty="0">
                <a:solidFill>
                  <a:srgbClr val="FFCC00"/>
                </a:solidFill>
                <a:latin typeface="Arial" panose="020B0604020202020204" pitchFamily="34" charset="0"/>
                <a:cs typeface="Arial" panose="020B0604020202020204" pitchFamily="34" charset="0"/>
              </a:rPr>
              <a:t>(</a:t>
            </a:r>
            <a:r>
              <a:rPr lang="ar-JO" sz="1800" b="1" i="1" dirty="0">
                <a:solidFill>
                  <a:srgbClr val="FFCC00"/>
                </a:solidFill>
                <a:latin typeface="Arial" panose="020B0604020202020204" pitchFamily="34" charset="0"/>
                <a:cs typeface="Arial" panose="020B0604020202020204" pitchFamily="34" charset="0"/>
              </a:rPr>
              <a:t>قاموس لونجمان للغة الإنجليزية المعاصرة</a:t>
            </a:r>
            <a:r>
              <a:rPr lang="en-US" sz="1800" b="1" i="1" dirty="0">
                <a:solidFill>
                  <a:srgbClr val="FFCC00"/>
                </a:solidFill>
                <a:latin typeface="Arial" panose="020B0604020202020204" pitchFamily="34" charset="0"/>
                <a:cs typeface="Arial" panose="020B0604020202020204" pitchFamily="34" charset="0"/>
              </a:rPr>
              <a:t>)</a:t>
            </a:r>
            <a:endParaRPr lang="en-GB" sz="1800" b="1" i="1" dirty="0">
              <a:solidFill>
                <a:srgbClr val="FFCC00"/>
              </a:solidFill>
              <a:latin typeface="Arial" panose="020B0604020202020204" pitchFamily="34" charset="0"/>
              <a:cs typeface="Arial" panose="020B0604020202020204" pitchFamily="34" charset="0"/>
            </a:endParaRPr>
          </a:p>
        </p:txBody>
      </p:sp>
      <p:sp>
        <p:nvSpPr>
          <p:cNvPr id="5" name="TextBox 4"/>
          <p:cNvSpPr txBox="1"/>
          <p:nvPr/>
        </p:nvSpPr>
        <p:spPr>
          <a:xfrm>
            <a:off x="8244408" y="116632"/>
            <a:ext cx="771365"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158أ</a:t>
            </a:r>
            <a:endParaRPr 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725760" y="1484784"/>
            <a:ext cx="8094712" cy="76200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algn="r" rtl="1" eaLnBrk="1" hangingPunct="1"/>
            <a:r>
              <a:rPr lang="ar-JO" sz="3600" b="1" dirty="0">
                <a:solidFill>
                  <a:srgbClr val="FFCC00"/>
                </a:solidFill>
                <a:latin typeface="Arial" panose="020B0604020202020204" pitchFamily="34" charset="0"/>
                <a:cs typeface="Arial" panose="020B0604020202020204" pitchFamily="34" charset="0"/>
              </a:rPr>
              <a:t>أكتب تعريفاً على الصفحة 158أ</a:t>
            </a:r>
            <a:endParaRPr lang="en-GB" sz="3600" b="1" dirty="0">
              <a:solidFill>
                <a:srgbClr val="FFCC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P spid="4915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0594" name="Picture 2" descr="house"/>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838200" y="914400"/>
            <a:ext cx="5562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Text Box 4"/>
          <p:cNvSpPr txBox="1">
            <a:spLocks noChangeArrowheads="1"/>
          </p:cNvSpPr>
          <p:nvPr/>
        </p:nvSpPr>
        <p:spPr bwMode="auto">
          <a:xfrm>
            <a:off x="6629400" y="1524000"/>
            <a:ext cx="18838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chemeClr val="bg1"/>
                </a:solidFill>
                <a:latin typeface="Arial" charset="0"/>
                <a:cs typeface="Arial" charset="0"/>
              </a:rPr>
              <a:t>1) سقف متسرب</a:t>
            </a:r>
            <a:endParaRPr lang="en-US" b="1" dirty="0">
              <a:solidFill>
                <a:schemeClr val="bg1"/>
              </a:solidFill>
              <a:latin typeface="Arial" charset="0"/>
              <a:cs typeface="Arial" charset="0"/>
            </a:endParaRPr>
          </a:p>
        </p:txBody>
      </p:sp>
      <p:sp>
        <p:nvSpPr>
          <p:cNvPr id="110596" name="Text Box 6"/>
          <p:cNvSpPr txBox="1">
            <a:spLocks noChangeArrowheads="1"/>
          </p:cNvSpPr>
          <p:nvPr/>
        </p:nvSpPr>
        <p:spPr bwMode="auto">
          <a:xfrm>
            <a:off x="1599149" y="4724400"/>
            <a:ext cx="669927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r>
              <a:rPr lang="ar-JO" sz="2800" b="1" dirty="0">
                <a:solidFill>
                  <a:schemeClr val="bg1"/>
                </a:solidFill>
                <a:latin typeface="Arial" charset="0"/>
                <a:cs typeface="Arial" charset="0"/>
              </a:rPr>
              <a:t>الوكف المتتابع في يوم ممطر والمرأة المخاصمة سيّان</a:t>
            </a:r>
            <a:br>
              <a:rPr lang="en-US" sz="2800" b="1" dirty="0">
                <a:solidFill>
                  <a:schemeClr val="bg1"/>
                </a:solidFill>
                <a:latin typeface="Arial" charset="0"/>
                <a:cs typeface="Arial" charset="0"/>
              </a:rPr>
            </a:br>
            <a:r>
              <a:rPr lang="en-US" sz="2800" b="1" dirty="0">
                <a:solidFill>
                  <a:schemeClr val="bg1"/>
                </a:solidFill>
                <a:latin typeface="Arial" charset="0"/>
                <a:cs typeface="Arial" charset="0"/>
              </a:rPr>
              <a:t>					</a:t>
            </a:r>
            <a:r>
              <a:rPr lang="ar-JO" sz="2800" b="1" dirty="0">
                <a:solidFill>
                  <a:schemeClr val="bg1"/>
                </a:solidFill>
                <a:latin typeface="Arial" charset="0"/>
                <a:cs typeface="Arial" charset="0"/>
              </a:rPr>
              <a:t>  أمثال 27: 15</a:t>
            </a:r>
            <a:endParaRPr lang="en-US" sz="2800" b="1" dirty="0">
              <a:solidFill>
                <a:schemeClr val="bg1"/>
              </a:solidFill>
              <a:latin typeface="Arial" charset="0"/>
              <a:cs typeface="Arial" charset="0"/>
            </a:endParaRPr>
          </a:p>
        </p:txBody>
      </p:sp>
      <p:sp>
        <p:nvSpPr>
          <p:cNvPr id="110597" name="Rectangle 7"/>
          <p:cNvSpPr>
            <a:spLocks noGrp="1" noChangeArrowheads="1"/>
          </p:cNvSpPr>
          <p:nvPr>
            <p:ph type="title" idx="4294967295"/>
          </p:nvPr>
        </p:nvSpPr>
        <p:spPr>
          <a:xfrm>
            <a:off x="609600" y="0"/>
            <a:ext cx="7772400" cy="838200"/>
          </a:xfrm>
        </p:spPr>
        <p:txBody>
          <a:bodyPr/>
          <a:lstStyle/>
          <a:p>
            <a:pPr eaLnBrk="1" hangingPunct="1"/>
            <a:r>
              <a:rPr lang="ar-JO" sz="3200" b="1" dirty="0">
                <a:solidFill>
                  <a:srgbClr val="FFCC00"/>
                </a:solidFill>
                <a:latin typeface="Arial" charset="0"/>
                <a:cs typeface="Arial" charset="0"/>
              </a:rPr>
              <a:t>خاصيتي السطح</a:t>
            </a:r>
            <a:endParaRPr lang="en-US" sz="4800" b="1" dirty="0">
              <a:latin typeface="Arial" charset="0"/>
              <a:cs typeface="Arial" charset="0"/>
            </a:endParaRPr>
          </a:p>
        </p:txBody>
      </p:sp>
      <p:sp>
        <p:nvSpPr>
          <p:cNvPr id="6" name="TextBox 5"/>
          <p:cNvSpPr txBox="1"/>
          <p:nvPr/>
        </p:nvSpPr>
        <p:spPr>
          <a:xfrm>
            <a:off x="8229600" y="152400"/>
            <a:ext cx="809837"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chemeClr val="bg1"/>
                </a:solidFill>
                <a:effectLst>
                  <a:outerShdw blurRad="38100" dist="38100" dir="2700000" algn="tl">
                    <a:srgbClr val="808080"/>
                  </a:outerShdw>
                </a:effectLst>
                <a:latin typeface="Arial" charset="0"/>
                <a:cs typeface="Arial" charset="0"/>
              </a:rPr>
              <a:t>158د</a:t>
            </a:r>
            <a:endParaRPr lang="en-US" b="1" dirty="0">
              <a:solidFill>
                <a:schemeClr val="bg1"/>
              </a:solidFill>
              <a:effectLst>
                <a:outerShdw blurRad="38100" dist="38100" dir="2700000" algn="tl">
                  <a:srgbClr val="808080"/>
                </a:outerShdw>
              </a:effectLst>
              <a:latin typeface="Arial" charset="0"/>
              <a:cs typeface="Arial"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12642" name="Picture 2" descr="HOUSE1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ext Box 3"/>
          <p:cNvSpPr txBox="1">
            <a:spLocks noChangeArrowheads="1"/>
          </p:cNvSpPr>
          <p:nvPr/>
        </p:nvSpPr>
        <p:spPr bwMode="auto">
          <a:xfrm>
            <a:off x="381000" y="3581400"/>
            <a:ext cx="4046984" cy="2308324"/>
          </a:xfrm>
          <a:prstGeom prst="rect">
            <a:avLst/>
          </a:prstGeom>
          <a:solidFill>
            <a:srgbClr val="FFFF00">
              <a:alpha val="50195"/>
            </a:srgbClr>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266700" indent="-266700" algn="r" eaLnBrk="1" hangingPunct="1"/>
            <a:r>
              <a:rPr lang="ar-JO" b="1" u="sng" dirty="0">
                <a:latin typeface="Arial" charset="0"/>
              </a:rPr>
              <a:t>استخدامات السطح</a:t>
            </a:r>
            <a:endParaRPr lang="en-US" b="1" u="sng" dirty="0">
              <a:latin typeface="Arial" charset="0"/>
            </a:endParaRPr>
          </a:p>
          <a:p>
            <a:pPr marL="266700" indent="-266700" algn="r" rtl="1" eaLnBrk="1" hangingPunct="1">
              <a:buFont typeface="Wingdings" charset="0"/>
              <a:buChar char="§"/>
            </a:pPr>
            <a:r>
              <a:rPr lang="ar-JO" b="1" dirty="0">
                <a:latin typeface="Arial" charset="0"/>
              </a:rPr>
              <a:t>مكان المراقبة</a:t>
            </a:r>
            <a:endParaRPr lang="en-US" b="1" dirty="0">
              <a:latin typeface="Arial" charset="0"/>
            </a:endParaRPr>
          </a:p>
          <a:p>
            <a:pPr marL="266700" indent="-266700" algn="r" rtl="1" eaLnBrk="1" hangingPunct="1">
              <a:buFont typeface="Wingdings" charset="0"/>
              <a:buChar char="§"/>
            </a:pPr>
            <a:r>
              <a:rPr lang="ar-JO" b="1" dirty="0">
                <a:latin typeface="Arial" charset="0"/>
              </a:rPr>
              <a:t>مكان للعبادة</a:t>
            </a:r>
            <a:endParaRPr lang="en-US" b="1" dirty="0">
              <a:latin typeface="Arial" charset="0"/>
            </a:endParaRPr>
          </a:p>
          <a:p>
            <a:pPr marL="266700" indent="-266700" algn="r" rtl="1" eaLnBrk="1" hangingPunct="1">
              <a:buFont typeface="Wingdings" charset="0"/>
              <a:buChar char="§"/>
            </a:pPr>
            <a:r>
              <a:rPr lang="ar-JO" b="1" dirty="0">
                <a:latin typeface="Arial" charset="0"/>
              </a:rPr>
              <a:t>مكان تجفيف المحاصيل</a:t>
            </a:r>
            <a:endParaRPr lang="en-US" b="1" dirty="0">
              <a:latin typeface="Arial" charset="0"/>
            </a:endParaRPr>
          </a:p>
          <a:p>
            <a:pPr marL="266700" indent="-266700" algn="r" rtl="1" eaLnBrk="1" hangingPunct="1">
              <a:buFont typeface="Wingdings" charset="0"/>
              <a:buChar char="§"/>
            </a:pPr>
            <a:r>
              <a:rPr lang="ar-JO" b="1" dirty="0">
                <a:latin typeface="Arial" charset="0"/>
              </a:rPr>
              <a:t>مكان التخزين</a:t>
            </a:r>
            <a:endParaRPr lang="en-US" b="1" dirty="0">
              <a:latin typeface="Arial" charset="0"/>
            </a:endParaRPr>
          </a:p>
          <a:p>
            <a:pPr marL="266700" indent="-266700" algn="r" rtl="1" eaLnBrk="1" hangingPunct="1">
              <a:buFont typeface="Wingdings" charset="0"/>
              <a:buChar char="§"/>
            </a:pPr>
            <a:r>
              <a:rPr lang="ar-JO" b="1" dirty="0">
                <a:latin typeface="Arial" charset="0"/>
              </a:rPr>
              <a:t>مكان النوم في ليالي الصيف الحارة</a:t>
            </a:r>
            <a:endParaRPr lang="en-US" b="1" dirty="0">
              <a:latin typeface="Arial" charset="0"/>
            </a:endParaRPr>
          </a:p>
        </p:txBody>
      </p:sp>
      <p:sp>
        <p:nvSpPr>
          <p:cNvPr id="81924" name="Text Box 4"/>
          <p:cNvSpPr txBox="1">
            <a:spLocks noChangeArrowheads="1"/>
          </p:cNvSpPr>
          <p:nvPr/>
        </p:nvSpPr>
        <p:spPr bwMode="auto">
          <a:xfrm>
            <a:off x="251520" y="1143000"/>
            <a:ext cx="3960440" cy="830997"/>
          </a:xfrm>
          <a:prstGeom prst="rect">
            <a:avLst/>
          </a:prstGeom>
          <a:gradFill rotWithShape="0">
            <a:gsLst>
              <a:gs pos="0">
                <a:schemeClr val="accent1"/>
              </a:gs>
              <a:gs pos="100000">
                <a:schemeClr val="accent1">
                  <a:gamma/>
                  <a:tint val="0"/>
                  <a:invGamma/>
                </a:schemeClr>
              </a:gs>
            </a:gsLst>
            <a:lin ang="5400000" scaled="1"/>
          </a:gradFill>
          <a:ln w="9525">
            <a:noFill/>
            <a:miter lim="800000"/>
            <a:headEnd/>
            <a:tailEnd/>
          </a:ln>
          <a:effec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444500" indent="-444500" algn="r" eaLnBrk="1" hangingPunct="1"/>
            <a:r>
              <a:rPr lang="ar-JO" b="1" dirty="0">
                <a:latin typeface="Arial" charset="0"/>
              </a:rPr>
              <a:t>2) كان السقف أخضر بينما تنبت البذور في الطين.</a:t>
            </a:r>
            <a:endParaRPr lang="en-US" b="1" dirty="0">
              <a:solidFill>
                <a:schemeClr val="bg1"/>
              </a:solidFill>
              <a:latin typeface="Arial" charset="0"/>
            </a:endParaRPr>
          </a:p>
        </p:txBody>
      </p:sp>
      <p:sp>
        <p:nvSpPr>
          <p:cNvPr id="112645" name="Rectangle 6"/>
          <p:cNvSpPr>
            <a:spLocks noGrp="1" noChangeArrowheads="1"/>
          </p:cNvSpPr>
          <p:nvPr>
            <p:ph type="title" idx="4294967295"/>
          </p:nvPr>
        </p:nvSpPr>
        <p:spPr>
          <a:xfrm>
            <a:off x="1647825" y="309563"/>
            <a:ext cx="5588471" cy="523220"/>
          </a:xfrm>
          <a:solidFill>
            <a:srgbClr val="FFFF00"/>
          </a:solidFill>
          <a:ln cap="flat">
            <a:solidFill>
              <a:schemeClr val="tx1"/>
            </a:solidFill>
            <a:miter lim="800000"/>
            <a:headEnd/>
            <a:tailEnd/>
          </a:ln>
        </p:spPr>
        <p:txBody>
          <a:bodyPr wrap="square" anchor="t">
            <a:spAutoFit/>
          </a:bodyPr>
          <a:lstStyle/>
          <a:p>
            <a:pPr eaLnBrk="1" hangingPunct="1"/>
            <a:r>
              <a:rPr lang="ar-JO" sz="2800" b="1" dirty="0">
                <a:solidFill>
                  <a:schemeClr val="accent2"/>
                </a:solidFill>
                <a:latin typeface="Arial" charset="0"/>
                <a:cs typeface="Times New Roman" charset="0"/>
              </a:rPr>
              <a:t>خاصيتي السطح</a:t>
            </a:r>
            <a:endParaRPr lang="en-US" sz="2800" b="1" dirty="0">
              <a:solidFill>
                <a:schemeClr val="accent2"/>
              </a:solidFill>
              <a:latin typeface="Arial" charset="0"/>
              <a:cs typeface="Times New Roman" charset="0"/>
            </a:endParaRPr>
          </a:p>
        </p:txBody>
      </p:sp>
      <p:sp>
        <p:nvSpPr>
          <p:cNvPr id="6" name="TextBox 5"/>
          <p:cNvSpPr txBox="1"/>
          <p:nvPr/>
        </p:nvSpPr>
        <p:spPr>
          <a:xfrm>
            <a:off x="8100392" y="116632"/>
            <a:ext cx="809837"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effectLst>
                  <a:outerShdw blurRad="38100" dist="38100" dir="2700000" algn="tl">
                    <a:srgbClr val="FFFFFF"/>
                  </a:outerShdw>
                </a:effectLst>
                <a:latin typeface="Arial" charset="0"/>
                <a:cs typeface="Arial" charset="0"/>
              </a:rPr>
              <a:t>158د</a:t>
            </a:r>
            <a:endParaRPr lang="en-US" b="1" dirty="0">
              <a:effectLst>
                <a:outerShdw blurRad="38100" dist="38100" dir="2700000" algn="tl">
                  <a:srgbClr val="FFFFFF"/>
                </a:outerShdw>
              </a:effectLst>
              <a:latin typeface="Arial" charset="0"/>
              <a:cs typeface="Arial"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4690" name="Picture 2" descr="house_int"/>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4724400" y="76200"/>
            <a:ext cx="449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ext Box 3"/>
          <p:cNvSpPr txBox="1">
            <a:spLocks noChangeArrowheads="1"/>
          </p:cNvSpPr>
          <p:nvPr/>
        </p:nvSpPr>
        <p:spPr bwMode="auto">
          <a:xfrm>
            <a:off x="1066800" y="30480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endParaRPr lang="en-US" sz="2800">
              <a:solidFill>
                <a:srgbClr val="FFCC00"/>
              </a:solidFill>
              <a:latin typeface="Arial" panose="020B0604020202020204" pitchFamily="34" charset="0"/>
              <a:cs typeface="Arial" panose="020B0604020202020204" pitchFamily="34" charset="0"/>
            </a:endParaRPr>
          </a:p>
        </p:txBody>
      </p:sp>
      <p:sp>
        <p:nvSpPr>
          <p:cNvPr id="114692" name="Text Box 4"/>
          <p:cNvSpPr txBox="1">
            <a:spLocks noChangeArrowheads="1"/>
          </p:cNvSpPr>
          <p:nvPr/>
        </p:nvSpPr>
        <p:spPr bwMode="auto">
          <a:xfrm>
            <a:off x="304800" y="1700808"/>
            <a:ext cx="25619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dirty="0">
                <a:solidFill>
                  <a:srgbClr val="FFFFFF"/>
                </a:solidFill>
                <a:latin typeface="Arial" panose="020B0604020202020204" pitchFamily="34" charset="0"/>
                <a:cs typeface="Arial" panose="020B0604020202020204" pitchFamily="34" charset="0"/>
              </a:rPr>
              <a:t>الجرار والأواني المختلفة</a:t>
            </a:r>
          </a:p>
          <a:p>
            <a:pPr algn="ctr" eaLnBrk="1" hangingPunct="1"/>
            <a:r>
              <a:rPr lang="ar-JO" dirty="0">
                <a:solidFill>
                  <a:srgbClr val="FFFFFF"/>
                </a:solidFill>
                <a:latin typeface="Arial" panose="020B0604020202020204" pitchFamily="34" charset="0"/>
                <a:cs typeface="Arial" panose="020B0604020202020204" pitchFamily="34" charset="0"/>
              </a:rPr>
              <a:t>للتخزين</a:t>
            </a:r>
            <a:endParaRPr lang="en-US" dirty="0">
              <a:solidFill>
                <a:srgbClr val="FFFFFF"/>
              </a:solidFill>
              <a:latin typeface="Arial" panose="020B0604020202020204" pitchFamily="34" charset="0"/>
              <a:cs typeface="Arial" panose="020B0604020202020204" pitchFamily="34" charset="0"/>
            </a:endParaRPr>
          </a:p>
        </p:txBody>
      </p:sp>
      <p:sp>
        <p:nvSpPr>
          <p:cNvPr id="114693" name="Rectangle 5"/>
          <p:cNvSpPr>
            <a:spLocks noChangeArrowheads="1"/>
          </p:cNvSpPr>
          <p:nvPr/>
        </p:nvSpPr>
        <p:spPr bwMode="auto">
          <a:xfrm>
            <a:off x="304800" y="3607395"/>
            <a:ext cx="298992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ar-JO" dirty="0">
                <a:solidFill>
                  <a:srgbClr val="FFFFFF"/>
                </a:solidFill>
                <a:latin typeface="Arial" panose="020B0604020202020204" pitchFamily="34" charset="0"/>
                <a:cs typeface="Arial" panose="020B0604020202020204" pitchFamily="34" charset="0"/>
              </a:rPr>
              <a:t>مصباح الزيت: صحن خزفي</a:t>
            </a:r>
          </a:p>
          <a:p>
            <a:pPr algn="ctr"/>
            <a:r>
              <a:rPr lang="ar-JO" dirty="0">
                <a:solidFill>
                  <a:srgbClr val="FFFFFF"/>
                </a:solidFill>
                <a:latin typeface="Arial" panose="020B0604020202020204" pitchFamily="34" charset="0"/>
                <a:cs typeface="Arial" panose="020B0604020202020204" pitchFamily="34" charset="0"/>
              </a:rPr>
              <a:t> لحمل زيت الزيتون </a:t>
            </a:r>
          </a:p>
          <a:p>
            <a:pPr algn="ctr"/>
            <a:r>
              <a:rPr lang="ar-JO" dirty="0">
                <a:solidFill>
                  <a:srgbClr val="FFFFFF"/>
                </a:solidFill>
                <a:latin typeface="Arial" panose="020B0604020202020204" pitchFamily="34" charset="0"/>
                <a:cs typeface="Arial" panose="020B0604020202020204" pitchFamily="34" charset="0"/>
              </a:rPr>
              <a:t>وشفة مقروصة لإمساك الفتيل</a:t>
            </a:r>
            <a:endParaRPr lang="en-US" dirty="0">
              <a:solidFill>
                <a:srgbClr val="FFFFFF"/>
              </a:solidFill>
              <a:latin typeface="Arial" panose="020B0604020202020204" pitchFamily="34" charset="0"/>
              <a:cs typeface="Arial" panose="020B0604020202020204" pitchFamily="34" charset="0"/>
            </a:endParaRPr>
          </a:p>
        </p:txBody>
      </p:sp>
      <p:sp>
        <p:nvSpPr>
          <p:cNvPr id="114694" name="Rectangle 6"/>
          <p:cNvSpPr>
            <a:spLocks noChangeArrowheads="1"/>
          </p:cNvSpPr>
          <p:nvPr/>
        </p:nvSpPr>
        <p:spPr bwMode="auto">
          <a:xfrm>
            <a:off x="304800" y="5131395"/>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ar-JO" dirty="0">
                <a:solidFill>
                  <a:srgbClr val="FFFFFF"/>
                </a:solidFill>
                <a:latin typeface="Arial" panose="020B0604020202020204" pitchFamily="34" charset="0"/>
                <a:cs typeface="Arial" panose="020B0604020202020204" pitchFamily="34" charset="0"/>
              </a:rPr>
              <a:t>منصة مرتفعة                      تستخدم للأنشطة العائلية</a:t>
            </a:r>
            <a:endParaRPr lang="en-US" dirty="0">
              <a:solidFill>
                <a:srgbClr val="FFFFFF"/>
              </a:solidFill>
              <a:latin typeface="Arial" panose="020B0604020202020204" pitchFamily="34" charset="0"/>
              <a:cs typeface="Arial" panose="020B0604020202020204" pitchFamily="34" charset="0"/>
            </a:endParaRPr>
          </a:p>
        </p:txBody>
      </p:sp>
      <p:sp>
        <p:nvSpPr>
          <p:cNvPr id="114695" name="Text Box 7"/>
          <p:cNvSpPr txBox="1">
            <a:spLocks noChangeArrowheads="1"/>
          </p:cNvSpPr>
          <p:nvPr/>
        </p:nvSpPr>
        <p:spPr bwMode="auto">
          <a:xfrm>
            <a:off x="7092280" y="735087"/>
            <a:ext cx="11208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dirty="0">
                <a:solidFill>
                  <a:schemeClr val="bg1"/>
                </a:solidFill>
                <a:latin typeface="Arial" panose="020B0604020202020204" pitchFamily="34" charset="0"/>
                <a:cs typeface="Arial" panose="020B0604020202020204" pitchFamily="34" charset="0"/>
              </a:rPr>
              <a:t>العوارض</a:t>
            </a:r>
            <a:endParaRPr lang="en-US" dirty="0">
              <a:solidFill>
                <a:schemeClr val="bg1"/>
              </a:solidFill>
              <a:latin typeface="Arial" panose="020B0604020202020204" pitchFamily="34" charset="0"/>
              <a:cs typeface="Arial" panose="020B0604020202020204" pitchFamily="34" charset="0"/>
            </a:endParaRPr>
          </a:p>
        </p:txBody>
      </p:sp>
      <p:pic>
        <p:nvPicPr>
          <p:cNvPr id="114696" name="Picture 8" descr="POT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2209800"/>
            <a:ext cx="23622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7" name="Picture 9" descr="BOTTL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58200" y="5410200"/>
            <a:ext cx="4175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8" name="Rectangle 10"/>
          <p:cNvSpPr>
            <a:spLocks noChangeArrowheads="1"/>
          </p:cNvSpPr>
          <p:nvPr/>
        </p:nvSpPr>
        <p:spPr bwMode="auto">
          <a:xfrm>
            <a:off x="4800600" y="3733800"/>
            <a:ext cx="1371600" cy="12192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114699" name="Rectangle 11"/>
          <p:cNvSpPr>
            <a:spLocks noGrp="1" noChangeArrowheads="1"/>
          </p:cNvSpPr>
          <p:nvPr>
            <p:ph type="title" idx="4294967295"/>
          </p:nvPr>
        </p:nvSpPr>
        <p:spPr>
          <a:xfrm>
            <a:off x="228600" y="304800"/>
            <a:ext cx="4191000" cy="1143000"/>
          </a:xfrm>
        </p:spPr>
        <p:txBody>
          <a:bodyPr/>
          <a:lstStyle/>
          <a:p>
            <a:pPr eaLnBrk="1" hangingPunct="1"/>
            <a:r>
              <a:rPr lang="ar-JO" sz="2800" b="1" dirty="0">
                <a:solidFill>
                  <a:srgbClr val="FFCC00"/>
                </a:solidFill>
                <a:latin typeface="Arial" panose="020B0604020202020204" pitchFamily="34" charset="0"/>
                <a:cs typeface="Arial" panose="020B0604020202020204" pitchFamily="34" charset="0"/>
              </a:rPr>
              <a:t>الجزء الداخلي من منزل الفلاح</a:t>
            </a:r>
            <a:endParaRPr lang="en-US" dirty="0">
              <a:latin typeface="Arial" panose="020B0604020202020204" pitchFamily="34" charset="0"/>
              <a:cs typeface="Arial" panose="020B0604020202020204" pitchFamily="34" charset="0"/>
            </a:endParaRPr>
          </a:p>
        </p:txBody>
      </p:sp>
      <p:sp>
        <p:nvSpPr>
          <p:cNvPr id="12" name="TextBox 11"/>
          <p:cNvSpPr txBox="1"/>
          <p:nvPr/>
        </p:nvSpPr>
        <p:spPr>
          <a:xfrm>
            <a:off x="8229600" y="152400"/>
            <a:ext cx="809837"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158ذ</a:t>
            </a:r>
            <a:endParaRPr 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Text Box 2"/>
          <p:cNvSpPr txBox="1">
            <a:spLocks noChangeArrowheads="1"/>
          </p:cNvSpPr>
          <p:nvPr/>
        </p:nvSpPr>
        <p:spPr bwMode="auto">
          <a:xfrm>
            <a:off x="739575" y="1903413"/>
            <a:ext cx="32563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latin typeface="Arial" panose="020B0604020202020204" pitchFamily="34" charset="0"/>
                <a:cs typeface="Arial" panose="020B0604020202020204" pitchFamily="34" charset="0"/>
              </a:rPr>
              <a:t>التركيز على العائلات الكبيرة</a:t>
            </a:r>
            <a:endParaRPr lang="en-US" b="1" dirty="0">
              <a:latin typeface="Arial" panose="020B0604020202020204" pitchFamily="34" charset="0"/>
              <a:cs typeface="Arial" panose="020B0604020202020204" pitchFamily="34" charset="0"/>
            </a:endParaRPr>
          </a:p>
        </p:txBody>
      </p:sp>
      <p:sp>
        <p:nvSpPr>
          <p:cNvPr id="116739" name="Text Box 3"/>
          <p:cNvSpPr txBox="1">
            <a:spLocks noChangeArrowheads="1"/>
          </p:cNvSpPr>
          <p:nvPr/>
        </p:nvSpPr>
        <p:spPr bwMode="auto">
          <a:xfrm>
            <a:off x="739575" y="3276600"/>
            <a:ext cx="26308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latin typeface="Arial" panose="020B0604020202020204" pitchFamily="34" charset="0"/>
                <a:cs typeface="Arial" panose="020B0604020202020204" pitchFamily="34" charset="0"/>
              </a:rPr>
              <a:t>كان الأب هو رأس البيت</a:t>
            </a:r>
            <a:endParaRPr lang="en-US" b="1" dirty="0">
              <a:latin typeface="Arial" panose="020B0604020202020204" pitchFamily="34" charset="0"/>
              <a:cs typeface="Arial" panose="020B0604020202020204" pitchFamily="34" charset="0"/>
            </a:endParaRPr>
          </a:p>
        </p:txBody>
      </p:sp>
      <p:sp>
        <p:nvSpPr>
          <p:cNvPr id="116740" name="Text Box 4"/>
          <p:cNvSpPr txBox="1">
            <a:spLocks noChangeArrowheads="1"/>
          </p:cNvSpPr>
          <p:nvPr/>
        </p:nvSpPr>
        <p:spPr bwMode="auto">
          <a:xfrm>
            <a:off x="2438400" y="4876800"/>
            <a:ext cx="48752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r" eaLnBrk="1" hangingPunct="1"/>
            <a:r>
              <a:rPr lang="ar-JO" b="1" dirty="0">
                <a:latin typeface="Arial" panose="020B0604020202020204" pitchFamily="34" charset="0"/>
                <a:cs typeface="Arial" panose="020B0604020202020204" pitchFamily="34" charset="0"/>
              </a:rPr>
              <a:t>اسمع يا ابني تأديب أبيك</a:t>
            </a:r>
          </a:p>
          <a:p>
            <a:pPr algn="r" eaLnBrk="1" hangingPunct="1"/>
            <a:r>
              <a:rPr lang="ar-JO" b="1" dirty="0">
                <a:latin typeface="Arial" panose="020B0604020202020204" pitchFamily="34" charset="0"/>
                <a:cs typeface="Arial" panose="020B0604020202020204" pitchFamily="34" charset="0"/>
              </a:rPr>
              <a:t>ولا ترفض شريعة أمك</a:t>
            </a:r>
          </a:p>
          <a:p>
            <a:pPr algn="r" eaLnBrk="1" hangingPunct="1"/>
            <a:r>
              <a:rPr lang="ar-JO" b="1" dirty="0">
                <a:latin typeface="Arial" panose="020B0604020202020204" pitchFamily="34" charset="0"/>
                <a:cs typeface="Arial" panose="020B0604020202020204" pitchFamily="34" charset="0"/>
              </a:rPr>
              <a:t>(أمثال 1: 8)</a:t>
            </a:r>
            <a:endParaRPr lang="en-US" b="1" dirty="0">
              <a:latin typeface="Arial" panose="020B0604020202020204" pitchFamily="34" charset="0"/>
              <a:cs typeface="Arial" panose="020B0604020202020204" pitchFamily="34" charset="0"/>
            </a:endParaRPr>
          </a:p>
        </p:txBody>
      </p:sp>
      <p:sp>
        <p:nvSpPr>
          <p:cNvPr id="116741" name="Rectangle 5"/>
          <p:cNvSpPr>
            <a:spLocks noGrp="1" noChangeArrowheads="1"/>
          </p:cNvSpPr>
          <p:nvPr>
            <p:ph type="title"/>
          </p:nvPr>
        </p:nvSpPr>
        <p:spPr>
          <a:gradFill rotWithShape="0">
            <a:gsLst>
              <a:gs pos="0">
                <a:srgbClr val="767600"/>
              </a:gs>
              <a:gs pos="50000">
                <a:srgbClr val="FFFF00"/>
              </a:gs>
              <a:gs pos="100000">
                <a:srgbClr val="767600"/>
              </a:gs>
            </a:gsLst>
            <a:lin ang="5400000" scaled="1"/>
          </a:gradFill>
        </p:spPr>
        <p:txBody>
          <a:bodyPr/>
          <a:lstStyle/>
          <a:p>
            <a:pPr eaLnBrk="1" hangingPunct="1"/>
            <a:r>
              <a:rPr lang="ar-JO" b="1" dirty="0">
                <a:latin typeface="Arial" panose="020B0604020202020204" pitchFamily="34" charset="0"/>
                <a:cs typeface="Arial" panose="020B0604020202020204" pitchFamily="34" charset="0"/>
              </a:rPr>
              <a:t>الحياة الأسرية</a:t>
            </a:r>
            <a:endParaRPr lang="en-US" b="1" dirty="0">
              <a:latin typeface="Arial" panose="020B0604020202020204" pitchFamily="34" charset="0"/>
              <a:cs typeface="Arial" panose="020B0604020202020204" pitchFamily="34" charset="0"/>
            </a:endParaRPr>
          </a:p>
        </p:txBody>
      </p:sp>
      <p:sp>
        <p:nvSpPr>
          <p:cNvPr id="116742" name="Text Box 6"/>
          <p:cNvSpPr txBox="1">
            <a:spLocks noChangeArrowheads="1"/>
          </p:cNvSpPr>
          <p:nvPr/>
        </p:nvSpPr>
        <p:spPr bwMode="auto">
          <a:xfrm>
            <a:off x="739575" y="2587625"/>
            <a:ext cx="35301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latin typeface="Arial" panose="020B0604020202020204" pitchFamily="34" charset="0"/>
                <a:cs typeface="Arial" panose="020B0604020202020204" pitchFamily="34" charset="0"/>
              </a:rPr>
              <a:t>عمل الأولاد في البيوت أو الحقول</a:t>
            </a:r>
            <a:endParaRPr lang="en-US" b="1" dirty="0">
              <a:latin typeface="Arial" panose="020B0604020202020204" pitchFamily="34" charset="0"/>
              <a:cs typeface="Arial" panose="020B0604020202020204" pitchFamily="34" charset="0"/>
            </a:endParaRPr>
          </a:p>
        </p:txBody>
      </p:sp>
      <p:pic>
        <p:nvPicPr>
          <p:cNvPr id="116743" name="Picture 7" descr="bo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3613" y="1828800"/>
            <a:ext cx="137318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4" name="Picture 8" descr="http://www.bridgesforpeace.com/images/articles/16808782.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4191000"/>
            <a:ext cx="2362200"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5" name="TextBox 8"/>
          <p:cNvSpPr txBox="1">
            <a:spLocks noChangeArrowheads="1"/>
          </p:cNvSpPr>
          <p:nvPr/>
        </p:nvSpPr>
        <p:spPr bwMode="auto">
          <a:xfrm>
            <a:off x="8229600" y="152400"/>
            <a:ext cx="8098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rgbClr val="000000"/>
                </a:solidFill>
                <a:latin typeface="Arial" panose="020B0604020202020204" pitchFamily="34" charset="0"/>
                <a:cs typeface="Arial" panose="020B0604020202020204" pitchFamily="34" charset="0"/>
              </a:rPr>
              <a:t>158ذ</a:t>
            </a:r>
            <a:endParaRPr lang="en-US" b="1" dirty="0">
              <a:solidFill>
                <a:srgbClr val="000000"/>
              </a:solidFill>
              <a:latin typeface="Arial" panose="020B0604020202020204" pitchFamily="34" charset="0"/>
              <a:cs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Text Box 3"/>
          <p:cNvSpPr txBox="1">
            <a:spLocks noChangeArrowheads="1"/>
          </p:cNvSpPr>
          <p:nvPr/>
        </p:nvSpPr>
        <p:spPr bwMode="auto">
          <a:xfrm>
            <a:off x="381000" y="3101975"/>
            <a:ext cx="5991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r>
              <a:rPr lang="ar-JO" sz="3200" b="1" dirty="0">
                <a:solidFill>
                  <a:srgbClr val="0000CC"/>
                </a:solidFill>
                <a:latin typeface="Arial" charset="0"/>
                <a:cs typeface="Arial" charset="0"/>
              </a:rPr>
              <a:t>راعي العائلة</a:t>
            </a:r>
            <a:endParaRPr lang="en-US" sz="3200" b="1" dirty="0">
              <a:solidFill>
                <a:srgbClr val="66FFFF"/>
              </a:solidFill>
              <a:latin typeface="Arial" charset="0"/>
              <a:cs typeface="Arial" charset="0"/>
            </a:endParaRPr>
          </a:p>
        </p:txBody>
      </p:sp>
      <p:sp>
        <p:nvSpPr>
          <p:cNvPr id="118787" name="Text Box 4"/>
          <p:cNvSpPr txBox="1">
            <a:spLocks noChangeArrowheads="1"/>
          </p:cNvSpPr>
          <p:nvPr/>
        </p:nvSpPr>
        <p:spPr bwMode="auto">
          <a:xfrm>
            <a:off x="304800" y="1066800"/>
            <a:ext cx="8610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r>
              <a:rPr lang="ar-JO" b="1" dirty="0">
                <a:latin typeface="Arial" charset="0"/>
                <a:cs typeface="Arial" charset="0"/>
              </a:rPr>
              <a:t>تنتقل السلطة إلى الابن الأكبر بوفاة الأب. </a:t>
            </a:r>
          </a:p>
          <a:p>
            <a:pPr algn="ctr" eaLnBrk="1" hangingPunct="1"/>
            <a:r>
              <a:rPr lang="ar-JO" b="1" dirty="0">
                <a:latin typeface="Arial" charset="0"/>
                <a:cs typeface="Arial" charset="0"/>
              </a:rPr>
              <a:t>وهكذا أصبح إسحاق هو الرئيس الجديد على بيت أبيه </a:t>
            </a:r>
          </a:p>
          <a:p>
            <a:pPr algn="ctr" eaLnBrk="1" hangingPunct="1"/>
            <a:r>
              <a:rPr lang="ar-JO" b="1" dirty="0">
                <a:latin typeface="Arial" charset="0"/>
                <a:cs typeface="Arial" charset="0"/>
              </a:rPr>
              <a:t>بعد وفاة إبراهيم (تكوين 25).</a:t>
            </a:r>
            <a:endParaRPr lang="en-US" b="1" dirty="0">
              <a:latin typeface="Arial" charset="0"/>
              <a:cs typeface="Arial" charset="0"/>
            </a:endParaRPr>
          </a:p>
        </p:txBody>
      </p:sp>
      <p:sp>
        <p:nvSpPr>
          <p:cNvPr id="118788" name="Text Box 5"/>
          <p:cNvSpPr txBox="1">
            <a:spLocks noChangeArrowheads="1"/>
          </p:cNvSpPr>
          <p:nvPr/>
        </p:nvSpPr>
        <p:spPr bwMode="auto">
          <a:xfrm>
            <a:off x="304800" y="3810000"/>
            <a:ext cx="6248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1638" indent="-401638"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r" rtl="1" eaLnBrk="1" hangingPunct="1">
              <a:buFontTx/>
              <a:buChar char="•"/>
            </a:pPr>
            <a:r>
              <a:rPr lang="ar-JO" b="1" dirty="0">
                <a:latin typeface="Arial" charset="0"/>
                <a:cs typeface="Arial" charset="0"/>
              </a:rPr>
              <a:t>يرعى الإبن الأصغر الخراف</a:t>
            </a:r>
            <a:endParaRPr lang="en-US" b="1" dirty="0">
              <a:latin typeface="Arial" charset="0"/>
              <a:cs typeface="Arial" charset="0"/>
            </a:endParaRPr>
          </a:p>
          <a:p>
            <a:pPr algn="r" rtl="1" eaLnBrk="1" hangingPunct="1">
              <a:buFontTx/>
              <a:buChar char="•"/>
            </a:pPr>
            <a:r>
              <a:rPr lang="ar-JO" b="1" dirty="0">
                <a:latin typeface="Arial" charset="0"/>
                <a:cs typeface="Arial" charset="0"/>
              </a:rPr>
              <a:t>أنشأ يسى عائلته المكونة من ثمانية أبناء                  (1 صم 16: 11) وكان داود الأصغر هو  راعي العائلة</a:t>
            </a:r>
            <a:endParaRPr lang="en-US" b="1" dirty="0">
              <a:latin typeface="Arial" charset="0"/>
              <a:cs typeface="Arial" charset="0"/>
            </a:endParaRPr>
          </a:p>
        </p:txBody>
      </p:sp>
      <p:pic>
        <p:nvPicPr>
          <p:cNvPr id="118789" name="Picture 6" descr="david"/>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6737350" y="2743200"/>
            <a:ext cx="20875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0" name="Rectangle 7"/>
          <p:cNvSpPr>
            <a:spLocks noGrp="1" noChangeArrowheads="1"/>
          </p:cNvSpPr>
          <p:nvPr>
            <p:ph type="title" idx="4294967295"/>
          </p:nvPr>
        </p:nvSpPr>
        <p:spPr>
          <a:xfrm>
            <a:off x="381000" y="381000"/>
            <a:ext cx="7431360" cy="609600"/>
          </a:xfrm>
        </p:spPr>
        <p:txBody>
          <a:bodyPr/>
          <a:lstStyle/>
          <a:p>
            <a:pPr eaLnBrk="1" hangingPunct="1"/>
            <a:r>
              <a:rPr lang="ar-JO" sz="3200" b="1" dirty="0">
                <a:solidFill>
                  <a:srgbClr val="0000CC"/>
                </a:solidFill>
                <a:latin typeface="Arial" charset="0"/>
                <a:cs typeface="Arial" charset="0"/>
              </a:rPr>
              <a:t>استمرارية العائلة</a:t>
            </a:r>
            <a:endParaRPr lang="en-US" sz="5400" b="1" dirty="0">
              <a:latin typeface="Arial" charset="0"/>
              <a:cs typeface="Arial" charset="0"/>
            </a:endParaRPr>
          </a:p>
        </p:txBody>
      </p:sp>
      <p:sp>
        <p:nvSpPr>
          <p:cNvPr id="118791" name="TextBox 6"/>
          <p:cNvSpPr txBox="1">
            <a:spLocks noChangeArrowheads="1"/>
          </p:cNvSpPr>
          <p:nvPr/>
        </p:nvSpPr>
        <p:spPr bwMode="auto">
          <a:xfrm>
            <a:off x="8229600" y="152400"/>
            <a:ext cx="8098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rgbClr val="000000"/>
                </a:solidFill>
                <a:latin typeface="Arial" charset="0"/>
                <a:cs typeface="Arial" charset="0"/>
              </a:rPr>
              <a:t>158ذ</a:t>
            </a:r>
            <a:endParaRPr lang="en-US" b="1" dirty="0">
              <a:solidFill>
                <a:srgbClr val="000000"/>
              </a:solidFill>
              <a:latin typeface="Arial" charset="0"/>
              <a:cs typeface="Arial"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0834" name="Text Box 2"/>
          <p:cNvSpPr txBox="1">
            <a:spLocks noChangeArrowheads="1"/>
          </p:cNvSpPr>
          <p:nvPr/>
        </p:nvSpPr>
        <p:spPr bwMode="auto">
          <a:xfrm>
            <a:off x="304800" y="1549400"/>
            <a:ext cx="533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r>
              <a:rPr lang="ar-JO" sz="3200" b="1" dirty="0">
                <a:solidFill>
                  <a:srgbClr val="FFFF00"/>
                </a:solidFill>
                <a:latin typeface="Arial" charset="0"/>
                <a:cs typeface="Arial" charset="0"/>
              </a:rPr>
              <a:t>واجب مقدس حيث يعتقد أن الضيوف مرسلون من قبل الله نفسه</a:t>
            </a:r>
            <a:endParaRPr lang="en-US" sz="3200" b="1" dirty="0">
              <a:solidFill>
                <a:srgbClr val="FFFF00"/>
              </a:solidFill>
              <a:latin typeface="Arial" charset="0"/>
              <a:cs typeface="Arial" charset="0"/>
            </a:endParaRPr>
          </a:p>
        </p:txBody>
      </p:sp>
      <p:sp>
        <p:nvSpPr>
          <p:cNvPr id="120835" name="Text Box 3"/>
          <p:cNvSpPr txBox="1">
            <a:spLocks noChangeArrowheads="1"/>
          </p:cNvSpPr>
          <p:nvPr/>
        </p:nvSpPr>
        <p:spPr bwMode="auto">
          <a:xfrm>
            <a:off x="1981200" y="3987800"/>
            <a:ext cx="36814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indent="-287338"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r" rtl="1" eaLnBrk="1" hangingPunct="1">
              <a:buFontTx/>
              <a:buChar char="•"/>
            </a:pPr>
            <a:r>
              <a:rPr lang="ar-JO" sz="2800" dirty="0">
                <a:solidFill>
                  <a:schemeClr val="bg1"/>
                </a:solidFill>
                <a:latin typeface="Arial" charset="0"/>
                <a:cs typeface="Arial" charset="0"/>
              </a:rPr>
              <a:t>الطعام والشراب</a:t>
            </a:r>
            <a:endParaRPr lang="en-US" sz="2800" dirty="0">
              <a:solidFill>
                <a:schemeClr val="bg1"/>
              </a:solidFill>
              <a:latin typeface="Arial" charset="0"/>
              <a:cs typeface="Arial" charset="0"/>
            </a:endParaRPr>
          </a:p>
          <a:p>
            <a:pPr algn="r" rtl="1" eaLnBrk="1" hangingPunct="1">
              <a:buFontTx/>
              <a:buChar char="•"/>
            </a:pPr>
            <a:r>
              <a:rPr lang="ar-JO" sz="2800" dirty="0">
                <a:solidFill>
                  <a:schemeClr val="bg1"/>
                </a:solidFill>
                <a:latin typeface="Arial" charset="0"/>
                <a:cs typeface="Arial" charset="0"/>
              </a:rPr>
              <a:t>حماية الضيوف</a:t>
            </a:r>
            <a:endParaRPr lang="en-US" sz="2800" dirty="0">
              <a:solidFill>
                <a:schemeClr val="bg1"/>
              </a:solidFill>
              <a:latin typeface="Arial" charset="0"/>
              <a:cs typeface="Arial" charset="0"/>
            </a:endParaRPr>
          </a:p>
          <a:p>
            <a:pPr algn="r" rtl="1" eaLnBrk="1" hangingPunct="1">
              <a:buFontTx/>
              <a:buChar char="•"/>
            </a:pPr>
            <a:r>
              <a:rPr lang="ar-JO" sz="2800" dirty="0">
                <a:solidFill>
                  <a:schemeClr val="bg1"/>
                </a:solidFill>
                <a:latin typeface="Arial" charset="0"/>
                <a:cs typeface="Arial" charset="0"/>
              </a:rPr>
              <a:t>الإقامة</a:t>
            </a:r>
            <a:endParaRPr lang="en-US" sz="2800" dirty="0">
              <a:latin typeface="Arial" charset="0"/>
              <a:cs typeface="Arial" charset="0"/>
            </a:endParaRPr>
          </a:p>
        </p:txBody>
      </p:sp>
      <p:pic>
        <p:nvPicPr>
          <p:cNvPr id="120836" name="Picture 4" descr="hospitality"/>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5867400" y="1447800"/>
            <a:ext cx="2895600"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Picture 5" descr="hospitality1"/>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152400" y="3429000"/>
            <a:ext cx="1778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Text Box 6"/>
          <p:cNvSpPr txBox="1">
            <a:spLocks noChangeArrowheads="1"/>
          </p:cNvSpPr>
          <p:nvPr/>
        </p:nvSpPr>
        <p:spPr bwMode="auto">
          <a:xfrm>
            <a:off x="2057400" y="3352800"/>
            <a:ext cx="358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r" eaLnBrk="1" hangingPunct="1"/>
            <a:r>
              <a:rPr lang="ar-JO" sz="2800" dirty="0">
                <a:solidFill>
                  <a:schemeClr val="bg1"/>
                </a:solidFill>
                <a:latin typeface="Arial" charset="0"/>
                <a:cs typeface="Arial" charset="0"/>
              </a:rPr>
              <a:t>يتضمن:</a:t>
            </a:r>
            <a:endParaRPr lang="en-US" sz="2800" dirty="0">
              <a:solidFill>
                <a:schemeClr val="bg1"/>
              </a:solidFill>
              <a:latin typeface="Arial" charset="0"/>
              <a:cs typeface="Arial" charset="0"/>
            </a:endParaRPr>
          </a:p>
        </p:txBody>
      </p:sp>
      <p:pic>
        <p:nvPicPr>
          <p:cNvPr id="120839" name="Picture 7" descr="camelsdrink"/>
          <p:cNvPicPr>
            <a:picLocks noChangeAspect="1" noChangeArrowheads="1"/>
          </p:cNvPicPr>
          <p:nvPr/>
        </p:nvPicPr>
        <p:blipFill>
          <a:blip r:embed="rId5" cstate="screen">
            <a:lum bright="12000"/>
            <a:extLst>
              <a:ext uri="{28A0092B-C50C-407E-A947-70E740481C1C}">
                <a14:useLocalDpi xmlns:a14="http://schemas.microsoft.com/office/drawing/2010/main"/>
              </a:ext>
            </a:extLst>
          </a:blip>
          <a:srcRect/>
          <a:stretch>
            <a:fillRect/>
          </a:stretch>
        </p:blipFill>
        <p:spPr bwMode="auto">
          <a:xfrm>
            <a:off x="5662613" y="4191000"/>
            <a:ext cx="3481387"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0" name="Rectangle 8"/>
          <p:cNvSpPr>
            <a:spLocks noGrp="1" noChangeArrowheads="1"/>
          </p:cNvSpPr>
          <p:nvPr>
            <p:ph type="title"/>
          </p:nvPr>
        </p:nvSpPr>
        <p:spPr>
          <a:xfrm>
            <a:off x="838200" y="228600"/>
            <a:ext cx="7162800" cy="1143000"/>
          </a:xfrm>
          <a:gradFill rotWithShape="0">
            <a:gsLst>
              <a:gs pos="0">
                <a:srgbClr val="767600"/>
              </a:gs>
              <a:gs pos="50000">
                <a:srgbClr val="FFFF00"/>
              </a:gs>
              <a:gs pos="100000">
                <a:srgbClr val="767600"/>
              </a:gs>
            </a:gsLst>
            <a:lin ang="5400000" scaled="1"/>
          </a:gradFill>
        </p:spPr>
        <p:txBody>
          <a:bodyPr/>
          <a:lstStyle/>
          <a:p>
            <a:pPr eaLnBrk="1" hangingPunct="1"/>
            <a:r>
              <a:rPr lang="ar-JO" b="1" dirty="0">
                <a:latin typeface="Arial" charset="0"/>
                <a:cs typeface="Arial" charset="0"/>
              </a:rPr>
              <a:t>الضيافة</a:t>
            </a:r>
            <a:endParaRPr lang="en-US" b="1" dirty="0">
              <a:latin typeface="Arial" charset="0"/>
              <a:cs typeface="Arial" charset="0"/>
            </a:endParaRPr>
          </a:p>
        </p:txBody>
      </p:sp>
      <p:sp>
        <p:nvSpPr>
          <p:cNvPr id="120841" name="TextBox 8"/>
          <p:cNvSpPr txBox="1">
            <a:spLocks noChangeArrowheads="1"/>
          </p:cNvSpPr>
          <p:nvPr/>
        </p:nvSpPr>
        <p:spPr bwMode="auto">
          <a:xfrm>
            <a:off x="8229600" y="152400"/>
            <a:ext cx="8370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chemeClr val="bg1"/>
                </a:solidFill>
                <a:latin typeface="Arial" charset="0"/>
                <a:cs typeface="Arial" charset="0"/>
              </a:rPr>
              <a:t>158ر</a:t>
            </a:r>
            <a:endParaRPr lang="en-US" b="1" dirty="0">
              <a:solidFill>
                <a:schemeClr val="bg1"/>
              </a:solidFill>
              <a:latin typeface="Arial" charset="0"/>
              <a:cs typeface="Arial"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882" name="Picture 2" descr="womenwheat"/>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3560763"/>
            <a:ext cx="4419600"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3" name="Picture 3" descr="whea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3400" y="0"/>
            <a:ext cx="4800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Text Box 4"/>
          <p:cNvSpPr txBox="1">
            <a:spLocks noChangeArrowheads="1"/>
          </p:cNvSpPr>
          <p:nvPr/>
        </p:nvSpPr>
        <p:spPr bwMode="auto">
          <a:xfrm>
            <a:off x="2149475" y="228600"/>
            <a:ext cx="204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endParaRPr lang="en-US">
              <a:solidFill>
                <a:schemeClr val="bg1"/>
              </a:solidFill>
              <a:latin typeface="Arial" charset="0"/>
              <a:cs typeface="Arial" charset="0"/>
            </a:endParaRPr>
          </a:p>
        </p:txBody>
      </p:sp>
      <p:sp>
        <p:nvSpPr>
          <p:cNvPr id="122885" name="Text Box 5"/>
          <p:cNvSpPr txBox="1">
            <a:spLocks noChangeArrowheads="1"/>
          </p:cNvSpPr>
          <p:nvPr/>
        </p:nvSpPr>
        <p:spPr bwMode="auto">
          <a:xfrm>
            <a:off x="153988" y="914400"/>
            <a:ext cx="3975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r>
              <a:rPr lang="ar-JO" b="1" dirty="0">
                <a:solidFill>
                  <a:srgbClr val="FFFF00"/>
                </a:solidFill>
                <a:latin typeface="Arial" charset="0"/>
                <a:cs typeface="Arial" charset="0"/>
              </a:rPr>
              <a:t>أكل الحبوب في الحقل</a:t>
            </a:r>
            <a:endParaRPr lang="en-US" b="1" dirty="0">
              <a:latin typeface="Arial" charset="0"/>
              <a:cs typeface="Arial" charset="0"/>
            </a:endParaRPr>
          </a:p>
        </p:txBody>
      </p:sp>
      <p:sp>
        <p:nvSpPr>
          <p:cNvPr id="122886" name="Text Box 6"/>
          <p:cNvSpPr txBox="1">
            <a:spLocks noChangeArrowheads="1"/>
          </p:cNvSpPr>
          <p:nvPr/>
        </p:nvSpPr>
        <p:spPr bwMode="auto">
          <a:xfrm>
            <a:off x="7938" y="1447800"/>
            <a:ext cx="4267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r>
              <a:rPr lang="ar-JO" b="1" dirty="0">
                <a:solidFill>
                  <a:schemeClr val="bg1"/>
                </a:solidFill>
                <a:latin typeface="Arial" charset="0"/>
                <a:cs typeface="Arial" charset="0"/>
              </a:rPr>
              <a:t>كان بإمكان المسافرين أن يأكلوا من الحنطة أثناء مرورهم أو في الحقل لكنهم لم يستطيعوا أن يحملوا شيئًا معهم    (تثنية 23: 25).</a:t>
            </a:r>
            <a:endParaRPr lang="en-US" b="1" dirty="0">
              <a:solidFill>
                <a:schemeClr val="bg1"/>
              </a:solidFill>
              <a:latin typeface="Arial" charset="0"/>
              <a:cs typeface="Arial" charset="0"/>
            </a:endParaRPr>
          </a:p>
        </p:txBody>
      </p:sp>
      <p:sp>
        <p:nvSpPr>
          <p:cNvPr id="122887" name="Text Box 7"/>
          <p:cNvSpPr txBox="1">
            <a:spLocks noChangeArrowheads="1"/>
          </p:cNvSpPr>
          <p:nvPr/>
        </p:nvSpPr>
        <p:spPr bwMode="auto">
          <a:xfrm>
            <a:off x="5003800" y="3810000"/>
            <a:ext cx="3708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r>
              <a:rPr lang="ar-JO" b="1" dirty="0">
                <a:solidFill>
                  <a:srgbClr val="FFFF00"/>
                </a:solidFill>
                <a:latin typeface="Arial" charset="0"/>
                <a:cs typeface="Arial" charset="0"/>
              </a:rPr>
              <a:t>ترك الحبوب للفقراء</a:t>
            </a:r>
            <a:endParaRPr lang="en-US" dirty="0">
              <a:solidFill>
                <a:srgbClr val="FFFF00"/>
              </a:solidFill>
              <a:latin typeface="Arial" charset="0"/>
              <a:cs typeface="Arial" charset="0"/>
            </a:endParaRPr>
          </a:p>
        </p:txBody>
      </p:sp>
      <p:sp>
        <p:nvSpPr>
          <p:cNvPr id="122888" name="Text Box 8"/>
          <p:cNvSpPr txBox="1">
            <a:spLocks noChangeArrowheads="1"/>
          </p:cNvSpPr>
          <p:nvPr/>
        </p:nvSpPr>
        <p:spPr bwMode="auto">
          <a:xfrm>
            <a:off x="4572000" y="4495800"/>
            <a:ext cx="457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r>
              <a:rPr lang="ar-JO" b="1" dirty="0">
                <a:solidFill>
                  <a:schemeClr val="bg1"/>
                </a:solidFill>
                <a:latin typeface="Arial" charset="0"/>
                <a:cs typeface="Arial" charset="0"/>
              </a:rPr>
              <a:t>لن يلمس المزارعون زوايا حقولهم أبدًا عند الحصاد وعليهم تركه للفقير والغريب</a:t>
            </a:r>
          </a:p>
          <a:p>
            <a:pPr algn="ctr" eaLnBrk="1" hangingPunct="1"/>
            <a:r>
              <a:rPr lang="ar-JO" b="1" dirty="0">
                <a:solidFill>
                  <a:schemeClr val="bg1"/>
                </a:solidFill>
                <a:latin typeface="Arial" charset="0"/>
                <a:cs typeface="Arial" charset="0"/>
              </a:rPr>
              <a:t>(لاويين 23:22).</a:t>
            </a:r>
            <a:endParaRPr lang="en-US" sz="2800" b="1" dirty="0">
              <a:solidFill>
                <a:schemeClr val="bg1"/>
              </a:solidFill>
              <a:latin typeface="Arial" charset="0"/>
              <a:cs typeface="Arial" charset="0"/>
            </a:endParaRPr>
          </a:p>
        </p:txBody>
      </p:sp>
      <p:sp>
        <p:nvSpPr>
          <p:cNvPr id="87049" name="Rectangle 9"/>
          <p:cNvSpPr>
            <a:spLocks noGrp="1" noChangeArrowheads="1"/>
          </p:cNvSpPr>
          <p:nvPr>
            <p:ph type="title" idx="4294967295"/>
          </p:nvPr>
        </p:nvSpPr>
        <p:spPr>
          <a:xfrm>
            <a:off x="255588" y="0"/>
            <a:ext cx="8610600" cy="990600"/>
          </a:xfrm>
          <a:effectLst>
            <a:outerShdw blurRad="63500" dist="35921" dir="2700000" algn="ctr" rotWithShape="0">
              <a:schemeClr val="tx2">
                <a:alpha val="74998"/>
              </a:schemeClr>
            </a:outerShdw>
          </a:effectLst>
        </p:spPr>
        <p:txBody>
          <a:bodyPr/>
          <a:lstStyle/>
          <a:p>
            <a:pPr eaLnBrk="1" hangingPunct="1"/>
            <a:r>
              <a:rPr lang="ar-JO" sz="3600" b="1" dirty="0">
                <a:solidFill>
                  <a:schemeClr val="bg1"/>
                </a:solidFill>
                <a:latin typeface="Arial" charset="0"/>
                <a:cs typeface="Arial" charset="0"/>
              </a:rPr>
              <a:t>قوانين الضيافة عند المزارعين</a:t>
            </a:r>
            <a:endParaRPr lang="en-US" sz="6000" dirty="0">
              <a:solidFill>
                <a:schemeClr val="bg1"/>
              </a:solidFill>
              <a:latin typeface="Arial" charset="0"/>
              <a:cs typeface="Arial" charset="0"/>
            </a:endParaRPr>
          </a:p>
        </p:txBody>
      </p:sp>
      <p:sp>
        <p:nvSpPr>
          <p:cNvPr id="10" name="TextBox 9"/>
          <p:cNvSpPr txBox="1"/>
          <p:nvPr/>
        </p:nvSpPr>
        <p:spPr>
          <a:xfrm>
            <a:off x="8229600" y="152400"/>
            <a:ext cx="837089" cy="461665"/>
          </a:xfrm>
          <a:prstGeom prst="rect">
            <a:avLst/>
          </a:prstGeom>
          <a:solidFill>
            <a:schemeClr val="tx1"/>
          </a:solid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chemeClr val="bg1"/>
                </a:solidFill>
                <a:effectLst>
                  <a:outerShdw blurRad="38100" dist="38100" dir="2700000" algn="tl">
                    <a:srgbClr val="808080"/>
                  </a:outerShdw>
                </a:effectLst>
                <a:latin typeface="Arial" charset="0"/>
                <a:cs typeface="Arial" charset="0"/>
              </a:rPr>
              <a:t>158ر</a:t>
            </a:r>
            <a:endParaRPr lang="en-US" b="1" dirty="0">
              <a:solidFill>
                <a:schemeClr val="bg1"/>
              </a:solidFill>
              <a:effectLst>
                <a:outerShdw blurRad="38100" dist="38100" dir="2700000" algn="tl">
                  <a:srgbClr val="808080"/>
                </a:outerShdw>
              </a:effectLst>
              <a:latin typeface="Arial" charset="0"/>
              <a:cs typeface="Arial"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31" name="Rectangle 2"/>
          <p:cNvSpPr>
            <a:spLocks noGrp="1" noChangeArrowheads="1"/>
          </p:cNvSpPr>
          <p:nvPr>
            <p:ph type="title"/>
          </p:nvPr>
        </p:nvSpPr>
        <p:spPr>
          <a:xfrm>
            <a:off x="1752600" y="457200"/>
            <a:ext cx="6096000" cy="1143000"/>
          </a:xfrm>
          <a:gradFill rotWithShape="0">
            <a:gsLst>
              <a:gs pos="0">
                <a:srgbClr val="767600"/>
              </a:gs>
              <a:gs pos="50000">
                <a:srgbClr val="FFFF00"/>
              </a:gs>
              <a:gs pos="100000">
                <a:srgbClr val="767600"/>
              </a:gs>
            </a:gsLst>
            <a:lin ang="5400000" scaled="1"/>
          </a:gradFill>
        </p:spPr>
        <p:txBody>
          <a:bodyPr/>
          <a:lstStyle/>
          <a:p>
            <a:pPr eaLnBrk="1" hangingPunct="1"/>
            <a:r>
              <a:rPr lang="ar-JO" sz="4000" b="1" dirty="0">
                <a:latin typeface="Arial" charset="0"/>
                <a:cs typeface="Times New Roman" charset="0"/>
              </a:rPr>
              <a:t>السفر</a:t>
            </a:r>
            <a:endParaRPr lang="en-US" sz="4000" b="1" dirty="0">
              <a:latin typeface="Arial" charset="0"/>
              <a:cs typeface="Times New Roman" charset="0"/>
            </a:endParaRPr>
          </a:p>
        </p:txBody>
      </p:sp>
      <p:sp>
        <p:nvSpPr>
          <p:cNvPr id="124932" name="Rectangle 3"/>
          <p:cNvSpPr>
            <a:spLocks noGrp="1" noChangeArrowheads="1"/>
          </p:cNvSpPr>
          <p:nvPr>
            <p:ph type="body" idx="1"/>
          </p:nvPr>
        </p:nvSpPr>
        <p:spPr>
          <a:xfrm>
            <a:off x="685800" y="1752600"/>
            <a:ext cx="7696200" cy="1219200"/>
          </a:xfrm>
        </p:spPr>
        <p:txBody>
          <a:bodyPr/>
          <a:lstStyle/>
          <a:p>
            <a:pPr algn="r" rtl="1" eaLnBrk="1" hangingPunct="1"/>
            <a:r>
              <a:rPr lang="ar-JO" b="1" dirty="0">
                <a:solidFill>
                  <a:schemeClr val="bg1"/>
                </a:solidFill>
                <a:latin typeface="Arial" charset="0"/>
                <a:cs typeface="Times New Roman" charset="0"/>
              </a:rPr>
              <a:t>هل استمتع الناس بالسفر خلال أزمنة العهد القديم؟</a:t>
            </a:r>
            <a:endParaRPr lang="en-US" b="1" dirty="0">
              <a:solidFill>
                <a:schemeClr val="bg1"/>
              </a:solidFill>
              <a:latin typeface="Arial" charset="0"/>
              <a:cs typeface="Times New Roman" charset="0"/>
            </a:endParaRPr>
          </a:p>
        </p:txBody>
      </p:sp>
      <p:graphicFrame>
        <p:nvGraphicFramePr>
          <p:cNvPr id="124930" name="Object 2"/>
          <p:cNvGraphicFramePr>
            <a:graphicFrameLocks noChangeAspect="1"/>
          </p:cNvGraphicFramePr>
          <p:nvPr/>
        </p:nvGraphicFramePr>
        <p:xfrm>
          <a:off x="2819400" y="2971800"/>
          <a:ext cx="3886200" cy="3681413"/>
        </p:xfrm>
        <a:graphic>
          <a:graphicData uri="http://schemas.openxmlformats.org/presentationml/2006/ole">
            <mc:AlternateContent xmlns:mc="http://schemas.openxmlformats.org/markup-compatibility/2006">
              <mc:Choice xmlns:v="urn:schemas-microsoft-com:vml" Requires="v">
                <p:oleObj name="Bitmap Image" r:id="rId3" imgW="9857143" imgH="16400000" progId="Paint.Picture">
                  <p:embed/>
                </p:oleObj>
              </mc:Choice>
              <mc:Fallback>
                <p:oleObj name="Bitmap Image" r:id="rId3" imgW="9857143" imgH="16400000"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l="27888" t="34146" r="13234" b="21951"/>
                      <a:stretch>
                        <a:fillRect/>
                      </a:stretch>
                    </p:blipFill>
                    <p:spPr bwMode="auto">
                      <a:xfrm>
                        <a:off x="2819400" y="2971800"/>
                        <a:ext cx="3886200" cy="368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 name="TextBox 4"/>
          <p:cNvSpPr txBox="1"/>
          <p:nvPr/>
        </p:nvSpPr>
        <p:spPr>
          <a:xfrm>
            <a:off x="8229600" y="152400"/>
            <a:ext cx="837089"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chemeClr val="bg1"/>
                </a:solidFill>
                <a:effectLst>
                  <a:outerShdw blurRad="38100" dist="38100" dir="2700000" algn="tl">
                    <a:srgbClr val="808080"/>
                  </a:outerShdw>
                </a:effectLst>
                <a:latin typeface="Arial" charset="0"/>
                <a:cs typeface="Arial" charset="0"/>
              </a:rPr>
              <a:t>158ز</a:t>
            </a:r>
            <a:endParaRPr lang="en-US" b="1" dirty="0">
              <a:solidFill>
                <a:schemeClr val="bg1"/>
              </a:solidFill>
              <a:effectLst>
                <a:outerShdw blurRad="38100" dist="38100" dir="2700000" algn="tl">
                  <a:srgbClr val="808080"/>
                </a:outerShdw>
              </a:effectLst>
              <a:latin typeface="Arial" charset="0"/>
              <a:cs typeface="Arial"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1676400" y="228600"/>
            <a:ext cx="5638800" cy="914400"/>
          </a:xfrm>
          <a:gradFill rotWithShape="0">
            <a:gsLst>
              <a:gs pos="0">
                <a:srgbClr val="767600"/>
              </a:gs>
              <a:gs pos="50000">
                <a:srgbClr val="FFFF00"/>
              </a:gs>
              <a:gs pos="100000">
                <a:srgbClr val="767600"/>
              </a:gs>
            </a:gsLst>
            <a:lin ang="5400000" scaled="1"/>
          </a:gradFill>
        </p:spPr>
        <p:txBody>
          <a:bodyPr/>
          <a:lstStyle/>
          <a:p>
            <a:pPr eaLnBrk="1" hangingPunct="1"/>
            <a:r>
              <a:rPr lang="ar-JO" sz="4000" b="1" dirty="0">
                <a:latin typeface="Arial" charset="0"/>
                <a:cs typeface="Times New Roman" charset="0"/>
              </a:rPr>
              <a:t>السفر (يتبع)</a:t>
            </a:r>
            <a:endParaRPr lang="en-US" sz="4000" b="1" dirty="0">
              <a:latin typeface="Arial" charset="0"/>
              <a:cs typeface="Times New Roman" charset="0"/>
            </a:endParaRPr>
          </a:p>
        </p:txBody>
      </p:sp>
      <p:sp>
        <p:nvSpPr>
          <p:cNvPr id="126979" name="Rectangle 3"/>
          <p:cNvSpPr>
            <a:spLocks noGrp="1" noChangeArrowheads="1"/>
          </p:cNvSpPr>
          <p:nvPr>
            <p:ph type="body" idx="1"/>
          </p:nvPr>
        </p:nvSpPr>
        <p:spPr>
          <a:xfrm>
            <a:off x="685800" y="1447800"/>
            <a:ext cx="8229600" cy="5181600"/>
          </a:xfrm>
        </p:spPr>
        <p:txBody>
          <a:bodyPr/>
          <a:lstStyle/>
          <a:p>
            <a:pPr marL="609600" indent="-609600" algn="r" eaLnBrk="1" hangingPunct="1">
              <a:buFontTx/>
              <a:buNone/>
            </a:pPr>
            <a:r>
              <a:rPr lang="ar-JO" b="1" u="sng" dirty="0">
                <a:solidFill>
                  <a:schemeClr val="bg1"/>
                </a:solidFill>
                <a:latin typeface="Arial" charset="0"/>
                <a:cs typeface="Times New Roman" charset="0"/>
              </a:rPr>
              <a:t>الأسباب التي جعلتهم </a:t>
            </a:r>
            <a:r>
              <a:rPr lang="ar-JO" b="1" u="sng" dirty="0">
                <a:solidFill>
                  <a:srgbClr val="FFFF00"/>
                </a:solidFill>
                <a:latin typeface="Arial" charset="0"/>
                <a:cs typeface="Times New Roman" charset="0"/>
              </a:rPr>
              <a:t>لا</a:t>
            </a:r>
            <a:r>
              <a:rPr lang="ar-JO" b="1" u="sng" dirty="0">
                <a:solidFill>
                  <a:schemeClr val="bg1"/>
                </a:solidFill>
                <a:latin typeface="Arial" charset="0"/>
                <a:cs typeface="Times New Roman" charset="0"/>
              </a:rPr>
              <a:t> يتمتعون بالسفر؟</a:t>
            </a:r>
            <a:endParaRPr lang="en-US" b="1" u="sng" dirty="0">
              <a:solidFill>
                <a:schemeClr val="bg1"/>
              </a:solidFill>
              <a:latin typeface="Arial" charset="0"/>
              <a:cs typeface="Times New Roman" charset="0"/>
            </a:endParaRPr>
          </a:p>
          <a:p>
            <a:pPr marL="0" indent="0" algn="r" eaLnBrk="1" hangingPunct="1">
              <a:buNone/>
            </a:pPr>
            <a:r>
              <a:rPr lang="ar-JO" b="1" dirty="0">
                <a:solidFill>
                  <a:schemeClr val="bg1"/>
                </a:solidFill>
                <a:latin typeface="Arial" panose="020B0604020202020204" pitchFamily="34" charset="0"/>
                <a:cs typeface="Arial" panose="020B0604020202020204" pitchFamily="34" charset="0"/>
              </a:rPr>
              <a:t>1. قطاع الطرق</a:t>
            </a:r>
          </a:p>
          <a:p>
            <a:pPr marL="0" indent="0" algn="r" eaLnBrk="1" hangingPunct="1">
              <a:buNone/>
            </a:pPr>
            <a:r>
              <a:rPr lang="ar-JO" b="1" dirty="0">
                <a:solidFill>
                  <a:schemeClr val="bg1"/>
                </a:solidFill>
                <a:latin typeface="Arial" panose="020B0604020202020204" pitchFamily="34" charset="0"/>
                <a:cs typeface="Arial" panose="020B0604020202020204" pitchFamily="34" charset="0"/>
              </a:rPr>
              <a:t>2. يعيشون تحت رحمة السكان المحليين</a:t>
            </a:r>
          </a:p>
          <a:p>
            <a:pPr marL="0" indent="0" algn="r" eaLnBrk="1" hangingPunct="1">
              <a:buNone/>
            </a:pPr>
            <a:r>
              <a:rPr lang="ar-JO" b="1" dirty="0">
                <a:solidFill>
                  <a:schemeClr val="bg1"/>
                </a:solidFill>
                <a:latin typeface="Arial" panose="020B0604020202020204" pitchFamily="34" charset="0"/>
                <a:cs typeface="Arial" panose="020B0604020202020204" pitchFamily="34" charset="0"/>
              </a:rPr>
              <a:t>3. محدودية الطعام</a:t>
            </a:r>
          </a:p>
          <a:p>
            <a:pPr marL="0" indent="0" algn="r" eaLnBrk="1" hangingPunct="1">
              <a:buNone/>
            </a:pPr>
            <a:r>
              <a:rPr lang="ar-JO" b="1" dirty="0">
                <a:solidFill>
                  <a:schemeClr val="bg1"/>
                </a:solidFill>
                <a:latin typeface="Arial" panose="020B0604020202020204" pitchFamily="34" charset="0"/>
                <a:cs typeface="Arial" panose="020B0604020202020204" pitchFamily="34" charset="0"/>
              </a:rPr>
              <a:t>4. الضرائب</a:t>
            </a:r>
          </a:p>
          <a:p>
            <a:pPr marL="0" indent="0" algn="r" eaLnBrk="1" hangingPunct="1">
              <a:buNone/>
            </a:pPr>
            <a:r>
              <a:rPr lang="ar-JO" b="1" dirty="0">
                <a:solidFill>
                  <a:schemeClr val="bg1"/>
                </a:solidFill>
                <a:latin typeface="Arial" panose="020B0604020202020204" pitchFamily="34" charset="0"/>
                <a:cs typeface="Arial" panose="020B0604020202020204" pitchFamily="34" charset="0"/>
              </a:rPr>
              <a:t>5. الحرارة</a:t>
            </a:r>
          </a:p>
          <a:p>
            <a:pPr marL="0" indent="0" algn="r" eaLnBrk="1" hangingPunct="1">
              <a:buNone/>
            </a:pPr>
            <a:r>
              <a:rPr lang="ar-JO" b="1" dirty="0">
                <a:solidFill>
                  <a:schemeClr val="bg1"/>
                </a:solidFill>
                <a:latin typeface="Arial" panose="020B0604020202020204" pitchFamily="34" charset="0"/>
                <a:cs typeface="Arial" panose="020B0604020202020204" pitchFamily="34" charset="0"/>
              </a:rPr>
              <a:t>6. الوقت الضائع لتحية بعضهم بعضاً</a:t>
            </a:r>
          </a:p>
          <a:p>
            <a:pPr marL="0" indent="0" algn="r" eaLnBrk="1" hangingPunct="1">
              <a:buNone/>
            </a:pPr>
            <a:r>
              <a:rPr lang="ar-JO" b="1" dirty="0">
                <a:solidFill>
                  <a:schemeClr val="bg1"/>
                </a:solidFill>
                <a:latin typeface="Arial" panose="020B0604020202020204" pitchFamily="34" charset="0"/>
                <a:cs typeface="Arial" panose="020B0604020202020204" pitchFamily="34" charset="0"/>
              </a:rPr>
              <a:t>7. الحاجة للإهتمام بالحيوانات</a:t>
            </a:r>
          </a:p>
          <a:p>
            <a:pPr marL="0" indent="0" algn="r" eaLnBrk="1" hangingPunct="1">
              <a:buNone/>
            </a:pPr>
            <a:r>
              <a:rPr lang="ar-JO" b="1" dirty="0">
                <a:solidFill>
                  <a:schemeClr val="bg1"/>
                </a:solidFill>
                <a:latin typeface="Arial" panose="020B0604020202020204" pitchFamily="34" charset="0"/>
                <a:cs typeface="Arial" panose="020B0604020202020204" pitchFamily="34" charset="0"/>
              </a:rPr>
              <a:t>8. لا يوجد فنادق 5 نجوم</a:t>
            </a:r>
            <a:endParaRPr lang="en-US" b="1"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8229600" y="152400"/>
            <a:ext cx="837089"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chemeClr val="bg1"/>
                </a:solidFill>
                <a:effectLst>
                  <a:outerShdw blurRad="38100" dist="38100" dir="2700000" algn="tl">
                    <a:srgbClr val="808080"/>
                  </a:outerShdw>
                </a:effectLst>
                <a:latin typeface="Arial" charset="0"/>
                <a:cs typeface="Arial" charset="0"/>
              </a:rPr>
              <a:t>158ز</a:t>
            </a:r>
            <a:endParaRPr lang="en-US" b="1" dirty="0">
              <a:solidFill>
                <a:schemeClr val="bg1"/>
              </a:solidFill>
              <a:effectLst>
                <a:outerShdw blurRad="38100" dist="38100" dir="2700000" algn="tl">
                  <a:srgbClr val="808080"/>
                </a:outerShdw>
              </a:effectLst>
              <a:latin typeface="Arial" charset="0"/>
              <a:cs typeface="Arial"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9026" name="Picture 4" descr="mandonke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2"/>
          <p:cNvSpPr>
            <a:spLocks noGrp="1" noChangeArrowheads="1"/>
          </p:cNvSpPr>
          <p:nvPr>
            <p:ph type="title"/>
          </p:nvPr>
        </p:nvSpPr>
        <p:spPr>
          <a:xfrm>
            <a:off x="1828800" y="457200"/>
            <a:ext cx="5410200" cy="1143000"/>
          </a:xfrm>
          <a:gradFill rotWithShape="0">
            <a:gsLst>
              <a:gs pos="0">
                <a:srgbClr val="767600"/>
              </a:gs>
              <a:gs pos="50000">
                <a:srgbClr val="FFFF00"/>
              </a:gs>
              <a:gs pos="100000">
                <a:srgbClr val="767600"/>
              </a:gs>
            </a:gsLst>
            <a:lin ang="5400000" scaled="1"/>
          </a:gradFill>
        </p:spPr>
        <p:txBody>
          <a:bodyPr/>
          <a:lstStyle/>
          <a:p>
            <a:pPr eaLnBrk="1" hangingPunct="1"/>
            <a:r>
              <a:rPr lang="ar-JO" b="1" dirty="0">
                <a:latin typeface="Arial" panose="020B0604020202020204" pitchFamily="34" charset="0"/>
                <a:cs typeface="Arial" panose="020B0604020202020204" pitchFamily="34" charset="0"/>
              </a:rPr>
              <a:t>طرق السفر</a:t>
            </a:r>
            <a:endParaRPr lang="en-US" b="1" dirty="0">
              <a:latin typeface="Arial" panose="020B0604020202020204" pitchFamily="34" charset="0"/>
              <a:cs typeface="Arial" panose="020B0604020202020204" pitchFamily="34" charset="0"/>
            </a:endParaRPr>
          </a:p>
        </p:txBody>
      </p:sp>
      <p:sp>
        <p:nvSpPr>
          <p:cNvPr id="104451" name="Rectangle 3"/>
          <p:cNvSpPr>
            <a:spLocks noGrp="1" noChangeArrowheads="1"/>
          </p:cNvSpPr>
          <p:nvPr>
            <p:ph type="body" idx="1"/>
          </p:nvPr>
        </p:nvSpPr>
        <p:spPr>
          <a:xfrm>
            <a:off x="304800" y="2895600"/>
            <a:ext cx="8731696" cy="3657600"/>
          </a:xfrm>
          <a:effectLst>
            <a:outerShdw blurRad="63500" dist="35921" dir="2700000" algn="ctr" rotWithShape="0">
              <a:schemeClr val="tx2">
                <a:alpha val="74998"/>
              </a:schemeClr>
            </a:outerShdw>
          </a:effectLst>
        </p:spPr>
        <p:txBody>
          <a:bodyPr/>
          <a:lstStyle/>
          <a:p>
            <a:pPr marL="806450" indent="-806450" algn="ctr" eaLnBrk="1" hangingPunct="1">
              <a:buFontTx/>
              <a:buNone/>
              <a:defRPr/>
            </a:pPr>
            <a:r>
              <a:rPr lang="ar-JO" sz="4400" b="1" dirty="0">
                <a:solidFill>
                  <a:schemeClr val="bg1"/>
                </a:solidFill>
                <a:effectLst>
                  <a:outerShdw blurRad="95250" dist="63500" dir="2700000" algn="tl" rotWithShape="0">
                    <a:srgbClr val="000000">
                      <a:alpha val="98000"/>
                    </a:srgbClr>
                  </a:outerShdw>
                </a:effectLst>
                <a:latin typeface="Arial" panose="020B0604020202020204" pitchFamily="34" charset="0"/>
                <a:ea typeface="+mn-ea"/>
                <a:cs typeface="Arial" panose="020B0604020202020204" pitchFamily="34" charset="0"/>
              </a:rPr>
              <a:t>الحمار</a:t>
            </a:r>
            <a:endParaRPr lang="en-US" b="1" dirty="0">
              <a:solidFill>
                <a:schemeClr val="bg1"/>
              </a:solidFill>
              <a:effectLst>
                <a:outerShdw blurRad="95250" dist="63500" dir="2700000" algn="tl" rotWithShape="0">
                  <a:srgbClr val="000000">
                    <a:alpha val="98000"/>
                  </a:srgbClr>
                </a:outerShdw>
              </a:effectLst>
              <a:latin typeface="Arial" panose="020B0604020202020204" pitchFamily="34" charset="0"/>
              <a:ea typeface="+mn-ea"/>
              <a:cs typeface="Arial" panose="020B0604020202020204" pitchFamily="34" charset="0"/>
            </a:endParaRPr>
          </a:p>
          <a:p>
            <a:pPr marL="0" indent="0" algn="r" eaLnBrk="1" hangingPunct="1">
              <a:buNone/>
              <a:defRPr/>
            </a:pPr>
            <a:r>
              <a:rPr lang="ar-JO" b="1" dirty="0">
                <a:solidFill>
                  <a:schemeClr val="bg1"/>
                </a:solidFill>
                <a:effectLst>
                  <a:outerShdw blurRad="95250" dist="63500" dir="2700000" algn="tl" rotWithShape="0">
                    <a:srgbClr val="000000">
                      <a:alpha val="98000"/>
                    </a:srgbClr>
                  </a:outerShdw>
                </a:effectLst>
                <a:latin typeface="Arial" panose="020B0604020202020204" pitchFamily="34" charset="0"/>
                <a:ea typeface="+mn-ea"/>
                <a:cs typeface="Arial" panose="020B0604020202020204" pitchFamily="34" charset="0"/>
              </a:rPr>
              <a:t>(أ) حيوان الحمل الأساسي</a:t>
            </a:r>
          </a:p>
          <a:p>
            <a:pPr marL="0" indent="0" algn="r" eaLnBrk="1" hangingPunct="1">
              <a:buNone/>
              <a:defRPr/>
            </a:pPr>
            <a:r>
              <a:rPr lang="ar-JO" b="1" dirty="0">
                <a:solidFill>
                  <a:schemeClr val="bg1"/>
                </a:solidFill>
                <a:effectLst>
                  <a:outerShdw blurRad="95250" dist="63500" dir="2700000" algn="tl" rotWithShape="0">
                    <a:srgbClr val="000000">
                      <a:alpha val="98000"/>
                    </a:srgbClr>
                  </a:outerShdw>
                </a:effectLst>
                <a:latin typeface="Arial" panose="020B0604020202020204" pitchFamily="34" charset="0"/>
                <a:ea typeface="+mn-ea"/>
                <a:cs typeface="Arial" panose="020B0604020202020204" pitchFamily="34" charset="0"/>
              </a:rPr>
              <a:t>(ب) يجب أن يكون بالقرب من أماكن السكن</a:t>
            </a:r>
          </a:p>
          <a:p>
            <a:pPr marL="0" indent="0" algn="r" eaLnBrk="1" hangingPunct="1">
              <a:buNone/>
              <a:defRPr/>
            </a:pPr>
            <a:r>
              <a:rPr lang="ar-JO" b="1" dirty="0">
                <a:solidFill>
                  <a:schemeClr val="bg1"/>
                </a:solidFill>
                <a:effectLst>
                  <a:outerShdw blurRad="95250" dist="63500" dir="2700000" algn="tl" rotWithShape="0">
                    <a:srgbClr val="000000">
                      <a:alpha val="98000"/>
                    </a:srgbClr>
                  </a:outerShdw>
                </a:effectLst>
                <a:latin typeface="Arial" panose="020B0604020202020204" pitchFamily="34" charset="0"/>
                <a:ea typeface="+mn-ea"/>
                <a:cs typeface="Arial" panose="020B0604020202020204" pitchFamily="34" charset="0"/>
              </a:rPr>
              <a:t>(ت) أول حيوان استخدم من قبل السكان الرحل</a:t>
            </a:r>
          </a:p>
          <a:p>
            <a:pPr marL="0" indent="0" algn="r" eaLnBrk="1" hangingPunct="1">
              <a:buNone/>
              <a:defRPr/>
            </a:pPr>
            <a:r>
              <a:rPr lang="ar-JO" b="1" dirty="0">
                <a:solidFill>
                  <a:schemeClr val="bg1"/>
                </a:solidFill>
                <a:effectLst>
                  <a:outerShdw blurRad="95250" dist="63500" dir="2700000" algn="tl" rotWithShape="0">
                    <a:srgbClr val="000000">
                      <a:alpha val="98000"/>
                    </a:srgbClr>
                  </a:outerShdw>
                </a:effectLst>
                <a:latin typeface="Arial" panose="020B0604020202020204" pitchFamily="34" charset="0"/>
                <a:ea typeface="+mn-ea"/>
                <a:cs typeface="Arial" panose="020B0604020202020204" pitchFamily="34" charset="0"/>
              </a:rPr>
              <a:t>(ث) يمكنه حمل الناس والبضائع</a:t>
            </a:r>
          </a:p>
          <a:p>
            <a:pPr marL="0" indent="0" algn="r" eaLnBrk="1" hangingPunct="1">
              <a:buNone/>
              <a:defRPr/>
            </a:pPr>
            <a:r>
              <a:rPr lang="ar-JO" b="1" dirty="0">
                <a:solidFill>
                  <a:schemeClr val="bg1"/>
                </a:solidFill>
                <a:effectLst>
                  <a:outerShdw blurRad="95250" dist="63500" dir="2700000" algn="tl" rotWithShape="0">
                    <a:srgbClr val="000000">
                      <a:alpha val="98000"/>
                    </a:srgbClr>
                  </a:outerShdw>
                </a:effectLst>
                <a:latin typeface="Arial" panose="020B0604020202020204" pitchFamily="34" charset="0"/>
                <a:ea typeface="+mn-ea"/>
                <a:cs typeface="Arial" panose="020B0604020202020204" pitchFamily="34" charset="0"/>
              </a:rPr>
              <a:t>(ج) يمكنه جر المحراث (أش 32: 20)</a:t>
            </a:r>
            <a:endParaRPr lang="en-US" b="1" dirty="0">
              <a:solidFill>
                <a:schemeClr val="bg1"/>
              </a:solidFill>
              <a:effectLst>
                <a:outerShdw blurRad="95250" dist="63500" dir="2700000" algn="tl" rotWithShape="0">
                  <a:srgbClr val="000000">
                    <a:alpha val="98000"/>
                  </a:srgbClr>
                </a:outerShdw>
              </a:effectLst>
              <a:latin typeface="Arial" panose="020B0604020202020204" pitchFamily="34" charset="0"/>
              <a:ea typeface="+mn-ea"/>
              <a:cs typeface="Arial" panose="020B0604020202020204" pitchFamily="34" charset="0"/>
            </a:endParaRPr>
          </a:p>
        </p:txBody>
      </p:sp>
      <p:sp>
        <p:nvSpPr>
          <p:cNvPr id="5" name="TextBox 4"/>
          <p:cNvSpPr txBox="1"/>
          <p:nvPr/>
        </p:nvSpPr>
        <p:spPr>
          <a:xfrm>
            <a:off x="7956376" y="152401"/>
            <a:ext cx="1080120" cy="39628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marL="806450" indent="-806450" algn="ctr" eaLnBrk="1" hangingPunct="1">
              <a:spcBef>
                <a:spcPct val="20000"/>
              </a:spcBef>
              <a:buFontTx/>
              <a:buNone/>
              <a:defRPr sz="4400" b="1">
                <a:solidFill>
                  <a:schemeClr val="bg1"/>
                </a:solidFill>
                <a:effectLst>
                  <a:outerShdw blurRad="95250" dist="63500" dir="2700000" algn="tl" rotWithShape="0">
                    <a:srgbClr val="000000">
                      <a:alpha val="98000"/>
                    </a:srgbClr>
                  </a:outerShdw>
                </a:effectLst>
                <a:latin typeface="Arial" charset="0"/>
                <a:ea typeface="+mn-ea"/>
                <a:cs typeface="+mn-cs"/>
              </a:defRPr>
            </a:lvl1pPr>
            <a:lvl2pPr marL="742950" indent="-285750" eaLnBrk="0" hangingPunct="0">
              <a:spcBef>
                <a:spcPct val="20000"/>
              </a:spcBef>
              <a:buChar char="–"/>
              <a:defRPr sz="2800">
                <a:latin typeface="+mn-lt"/>
                <a:ea typeface="+mn-ea"/>
                <a:cs typeface="+mn-cs"/>
              </a:defRPr>
            </a:lvl2pPr>
            <a:lvl3pPr marL="1143000" indent="-228600" eaLnBrk="0" hangingPunct="0">
              <a:spcBef>
                <a:spcPct val="20000"/>
              </a:spcBef>
              <a:buChar char="•"/>
              <a:defRPr>
                <a:latin typeface="+mn-lt"/>
                <a:ea typeface="+mn-ea"/>
                <a:cs typeface="+mn-cs"/>
              </a:defRPr>
            </a:lvl3pPr>
            <a:lvl4pPr marL="1600200" indent="-228600" eaLnBrk="0" hangingPunct="0">
              <a:spcBef>
                <a:spcPct val="20000"/>
              </a:spcBef>
              <a:buChar char="–"/>
              <a:defRPr sz="2000">
                <a:latin typeface="+mn-lt"/>
                <a:ea typeface="+mn-ea"/>
                <a:cs typeface="+mn-cs"/>
              </a:defRPr>
            </a:lvl4pPr>
            <a:lvl5pPr marL="2057400" indent="-228600" eaLnBrk="0" hangingPunct="0">
              <a:spcBef>
                <a:spcPct val="20000"/>
              </a:spcBef>
              <a:buChar char="»"/>
              <a:defRPr sz="2000">
                <a:latin typeface="+mn-lt"/>
                <a:ea typeface="+mn-ea"/>
                <a:cs typeface="+mn-cs"/>
              </a:defRPr>
            </a:lvl5pPr>
            <a:lvl6pPr marL="2514600" indent="-228600" fontAlgn="base">
              <a:spcBef>
                <a:spcPct val="20000"/>
              </a:spcBef>
              <a:spcAft>
                <a:spcPct val="0"/>
              </a:spcAft>
              <a:buChar char="»"/>
              <a:defRPr sz="2000">
                <a:latin typeface="+mn-lt"/>
                <a:ea typeface="+mn-ea"/>
                <a:cs typeface="+mn-cs"/>
              </a:defRPr>
            </a:lvl6pPr>
            <a:lvl7pPr marL="2971800" indent="-228600" fontAlgn="base">
              <a:spcBef>
                <a:spcPct val="20000"/>
              </a:spcBef>
              <a:spcAft>
                <a:spcPct val="0"/>
              </a:spcAft>
              <a:buChar char="»"/>
              <a:defRPr sz="2000">
                <a:latin typeface="+mn-lt"/>
                <a:ea typeface="+mn-ea"/>
                <a:cs typeface="+mn-cs"/>
              </a:defRPr>
            </a:lvl7pPr>
            <a:lvl8pPr marL="3429000" indent="-228600" fontAlgn="base">
              <a:spcBef>
                <a:spcPct val="20000"/>
              </a:spcBef>
              <a:spcAft>
                <a:spcPct val="0"/>
              </a:spcAft>
              <a:buChar char="»"/>
              <a:defRPr sz="2000">
                <a:latin typeface="+mn-lt"/>
                <a:ea typeface="+mn-ea"/>
                <a:cs typeface="+mn-cs"/>
              </a:defRPr>
            </a:lvl8pPr>
            <a:lvl9pPr marL="3886200" indent="-228600" fontAlgn="base">
              <a:spcBef>
                <a:spcPct val="20000"/>
              </a:spcBef>
              <a:spcAft>
                <a:spcPct val="0"/>
              </a:spcAft>
              <a:buChar char="»"/>
              <a:defRPr sz="2000">
                <a:latin typeface="+mn-lt"/>
                <a:ea typeface="+mn-ea"/>
                <a:cs typeface="+mn-cs"/>
              </a:defRPr>
            </a:lvl9pPr>
          </a:lstStyle>
          <a:p>
            <a:r>
              <a:rPr lang="ar-JO" sz="2400" dirty="0">
                <a:latin typeface="Arial" panose="020B0604020202020204" pitchFamily="34" charset="0"/>
                <a:cs typeface="Arial" panose="020B0604020202020204" pitchFamily="34" charset="0"/>
              </a:rPr>
              <a:t>158س</a:t>
            </a: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9154" name="Rectangle 4"/>
          <p:cNvSpPr>
            <a:spLocks noGrp="1" noChangeArrowheads="1"/>
          </p:cNvSpPr>
          <p:nvPr>
            <p:ph type="title" idx="4294967295"/>
          </p:nvPr>
        </p:nvSpPr>
        <p:spPr/>
        <p:txBody>
          <a:bodyPr/>
          <a:lstStyle/>
          <a:p>
            <a:pPr eaLnBrk="1" hangingPunct="1"/>
            <a:r>
              <a:rPr lang="en-US">
                <a:latin typeface="Arial" charset="0"/>
                <a:cs typeface="Times New Roman" charset="0"/>
              </a:rPr>
              <a:t>Donkey Loads</a:t>
            </a:r>
          </a:p>
        </p:txBody>
      </p:sp>
      <p:pic>
        <p:nvPicPr>
          <p:cNvPr id="26627" name="Picture 3" descr="Nazareth Village Farmer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1074" name="Picture 4" descr="mandonke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Rectangle 2"/>
          <p:cNvSpPr>
            <a:spLocks noGrp="1" noChangeArrowheads="1"/>
          </p:cNvSpPr>
          <p:nvPr>
            <p:ph type="title"/>
          </p:nvPr>
        </p:nvSpPr>
        <p:spPr>
          <a:xfrm>
            <a:off x="685800" y="533400"/>
            <a:ext cx="7772400" cy="1143000"/>
          </a:xfrm>
          <a:gradFill rotWithShape="0">
            <a:gsLst>
              <a:gs pos="0">
                <a:srgbClr val="767600"/>
              </a:gs>
              <a:gs pos="50000">
                <a:srgbClr val="FFFF00"/>
              </a:gs>
              <a:gs pos="100000">
                <a:srgbClr val="767600"/>
              </a:gs>
            </a:gsLst>
            <a:lin ang="5400000" scaled="1"/>
          </a:gradFill>
        </p:spPr>
        <p:txBody>
          <a:bodyPr/>
          <a:lstStyle/>
          <a:p>
            <a:pPr eaLnBrk="1" hangingPunct="1"/>
            <a:r>
              <a:rPr lang="ar-JO" sz="4000" b="1" dirty="0">
                <a:latin typeface="Arial" charset="0"/>
                <a:cs typeface="Times New Roman" charset="0"/>
              </a:rPr>
              <a:t>الحمار</a:t>
            </a:r>
            <a:endParaRPr lang="en-US" sz="4000" b="1" dirty="0">
              <a:latin typeface="Arial" charset="0"/>
              <a:cs typeface="Times New Roman" charset="0"/>
            </a:endParaRPr>
          </a:p>
        </p:txBody>
      </p:sp>
      <p:sp>
        <p:nvSpPr>
          <p:cNvPr id="105475" name="Rectangle 3"/>
          <p:cNvSpPr>
            <a:spLocks noGrp="1" noChangeArrowheads="1"/>
          </p:cNvSpPr>
          <p:nvPr>
            <p:ph type="body" idx="1"/>
          </p:nvPr>
        </p:nvSpPr>
        <p:spPr>
          <a:xfrm>
            <a:off x="304800" y="1772816"/>
            <a:ext cx="8839200" cy="4953000"/>
          </a:xfrm>
          <a:effectLst>
            <a:outerShdw blurRad="63500" dist="35921" dir="2700000" algn="ctr" rotWithShape="0">
              <a:schemeClr val="tx2">
                <a:alpha val="74998"/>
              </a:schemeClr>
            </a:outerShdw>
          </a:effectLst>
        </p:spPr>
        <p:txBody>
          <a:bodyPr/>
          <a:lstStyle/>
          <a:p>
            <a:pPr marL="0" indent="0" algn="r" eaLnBrk="1" hangingPunct="1">
              <a:lnSpc>
                <a:spcPct val="90000"/>
              </a:lnSpc>
              <a:buNone/>
            </a:pPr>
            <a:r>
              <a:rPr lang="ar-JO" b="1" dirty="0">
                <a:solidFill>
                  <a:schemeClr val="bg1"/>
                </a:solidFill>
                <a:effectLst>
                  <a:outerShdw blurRad="41275" dist="38100" dir="2700000" algn="tl" rotWithShape="0">
                    <a:srgbClr val="000000">
                      <a:alpha val="92000"/>
                    </a:srgbClr>
                  </a:outerShdw>
                </a:effectLst>
                <a:latin typeface="Arial" charset="0"/>
                <a:cs typeface="Times New Roman" charset="0"/>
              </a:rPr>
              <a:t>(ح) لا يمكن إقرانه بحيوان أكبر مثل الثور (تثنية 22: 10).</a:t>
            </a:r>
            <a:endParaRPr lang="en-US" b="1" dirty="0">
              <a:solidFill>
                <a:schemeClr val="bg1"/>
              </a:solidFill>
              <a:effectLst>
                <a:outerShdw blurRad="41275" dist="38100" dir="2700000" algn="tl" rotWithShape="0">
                  <a:srgbClr val="000000">
                    <a:alpha val="92000"/>
                  </a:srgbClr>
                </a:outerShdw>
              </a:effectLst>
              <a:latin typeface="Arial" charset="0"/>
              <a:cs typeface="Times New Roman" charset="0"/>
            </a:endParaRPr>
          </a:p>
          <a:p>
            <a:pPr marL="0" indent="0" algn="r" eaLnBrk="1" hangingPunct="1">
              <a:lnSpc>
                <a:spcPct val="90000"/>
              </a:lnSpc>
              <a:buNone/>
            </a:pPr>
            <a:r>
              <a:rPr lang="ar-JO" b="1" dirty="0">
                <a:solidFill>
                  <a:schemeClr val="bg1"/>
                </a:solidFill>
                <a:effectLst>
                  <a:outerShdw blurRad="41275" dist="38100" dir="2700000" algn="tl" rotWithShape="0">
                    <a:srgbClr val="000000">
                      <a:alpha val="92000"/>
                    </a:srgbClr>
                  </a:outerShdw>
                </a:effectLst>
                <a:latin typeface="Arial" charset="0"/>
                <a:cs typeface="Times New Roman" charset="0"/>
              </a:rPr>
              <a:t>(خ) يمكن تسخيرها لمطاحن الذرة وعجلات المياه</a:t>
            </a:r>
            <a:endParaRPr lang="en-US" b="1" dirty="0">
              <a:solidFill>
                <a:schemeClr val="bg1"/>
              </a:solidFill>
              <a:effectLst>
                <a:outerShdw blurRad="41275" dist="38100" dir="2700000" algn="tl" rotWithShape="0">
                  <a:srgbClr val="000000">
                    <a:alpha val="92000"/>
                  </a:srgbClr>
                </a:outerShdw>
              </a:effectLst>
              <a:latin typeface="Arial" charset="0"/>
              <a:cs typeface="Times New Roman" charset="0"/>
            </a:endParaRPr>
          </a:p>
          <a:p>
            <a:pPr marL="0" indent="0" algn="r" eaLnBrk="1" hangingPunct="1">
              <a:lnSpc>
                <a:spcPct val="90000"/>
              </a:lnSpc>
              <a:buNone/>
            </a:pPr>
            <a:r>
              <a:rPr lang="ar-JO" b="1" dirty="0">
                <a:solidFill>
                  <a:schemeClr val="bg1"/>
                </a:solidFill>
                <a:effectLst>
                  <a:outerShdw blurRad="41275" dist="38100" dir="2700000" algn="tl" rotWithShape="0">
                    <a:srgbClr val="000000">
                      <a:alpha val="92000"/>
                    </a:srgbClr>
                  </a:outerShdw>
                </a:effectLst>
                <a:latin typeface="Arial" charset="0"/>
                <a:cs typeface="Times New Roman" charset="0"/>
              </a:rPr>
              <a:t>(د) وُضِع بعضها لاستخدام ملكي (قضاة 5: 10)</a:t>
            </a:r>
            <a:endParaRPr lang="en-US" b="1" dirty="0">
              <a:solidFill>
                <a:schemeClr val="bg1"/>
              </a:solidFill>
              <a:effectLst>
                <a:outerShdw blurRad="41275" dist="38100" dir="2700000" algn="tl" rotWithShape="0">
                  <a:srgbClr val="000000">
                    <a:alpha val="92000"/>
                  </a:srgbClr>
                </a:outerShdw>
              </a:effectLst>
              <a:latin typeface="Arial" charset="0"/>
              <a:cs typeface="Times New Roman" charset="0"/>
            </a:endParaRPr>
          </a:p>
          <a:p>
            <a:pPr marL="0" indent="0" algn="r" eaLnBrk="1" hangingPunct="1">
              <a:lnSpc>
                <a:spcPct val="90000"/>
              </a:lnSpc>
              <a:buNone/>
            </a:pPr>
            <a:r>
              <a:rPr lang="ar-JO" b="1" dirty="0">
                <a:solidFill>
                  <a:schemeClr val="bg1"/>
                </a:solidFill>
                <a:effectLst>
                  <a:outerShdw blurRad="41275" dist="38100" dir="2700000" algn="tl" rotWithShape="0">
                    <a:srgbClr val="000000">
                      <a:alpha val="92000"/>
                    </a:srgbClr>
                  </a:outerShdw>
                </a:effectLst>
                <a:latin typeface="Arial" charset="0"/>
                <a:cs typeface="Times New Roman" charset="0"/>
              </a:rPr>
              <a:t>(ذ) تم استبداله بالبغال كرمز للمكانة</a:t>
            </a:r>
            <a:endParaRPr lang="en-US" b="1" dirty="0">
              <a:solidFill>
                <a:schemeClr val="bg1"/>
              </a:solidFill>
              <a:effectLst>
                <a:outerShdw blurRad="41275" dist="38100" dir="2700000" algn="tl" rotWithShape="0">
                  <a:srgbClr val="000000">
                    <a:alpha val="92000"/>
                  </a:srgbClr>
                </a:outerShdw>
              </a:effectLst>
              <a:latin typeface="Arial" charset="0"/>
              <a:cs typeface="Times New Roman" charset="0"/>
            </a:endParaRPr>
          </a:p>
          <a:p>
            <a:pPr marL="0" indent="0" algn="r" eaLnBrk="1" hangingPunct="1">
              <a:lnSpc>
                <a:spcPct val="90000"/>
              </a:lnSpc>
              <a:buNone/>
            </a:pPr>
            <a:r>
              <a:rPr lang="ar-JO" b="1" dirty="0">
                <a:solidFill>
                  <a:schemeClr val="bg1"/>
                </a:solidFill>
                <a:effectLst>
                  <a:outerShdw blurRad="41275" dist="38100" dir="2700000" algn="tl" rotWithShape="0">
                    <a:srgbClr val="000000">
                      <a:alpha val="92000"/>
                    </a:srgbClr>
                  </a:outerShdw>
                </a:effectLst>
                <a:latin typeface="Arial" charset="0"/>
                <a:cs typeface="Times New Roman" charset="0"/>
              </a:rPr>
              <a:t>(ر) أصبح تدريجيًا رمزًا للعمل والسلام على الرغم من أنه كان دائمًا   إشارة للناس العاديين (زك 9: 9؛ يوحنا 12: 15)</a:t>
            </a:r>
            <a:r>
              <a:rPr lang="en-US" b="1" dirty="0">
                <a:solidFill>
                  <a:schemeClr val="bg1"/>
                </a:solidFill>
                <a:effectLst>
                  <a:outerShdw blurRad="41275" dist="38100" dir="2700000" algn="tl" rotWithShape="0">
                    <a:srgbClr val="000000">
                      <a:alpha val="92000"/>
                    </a:srgbClr>
                  </a:outerShdw>
                </a:effectLst>
                <a:latin typeface="Arial" charset="0"/>
                <a:cs typeface="Times New Roman" charset="0"/>
              </a:rPr>
              <a:t>  </a:t>
            </a:r>
            <a:endParaRPr lang="en-US" sz="2800" b="1" dirty="0">
              <a:solidFill>
                <a:schemeClr val="bg1"/>
              </a:solidFill>
              <a:effectLst>
                <a:outerShdw blurRad="41275" dist="38100" dir="2700000" algn="tl" rotWithShape="0">
                  <a:srgbClr val="000000">
                    <a:alpha val="92000"/>
                  </a:srgbClr>
                </a:outerShdw>
              </a:effectLst>
              <a:latin typeface="Arial" charset="0"/>
              <a:cs typeface="Times New Roman" charset="0"/>
            </a:endParaRPr>
          </a:p>
        </p:txBody>
      </p:sp>
      <p:sp>
        <p:nvSpPr>
          <p:cNvPr id="6" name="TextBox 5"/>
          <p:cNvSpPr txBox="1"/>
          <p:nvPr/>
        </p:nvSpPr>
        <p:spPr>
          <a:xfrm>
            <a:off x="7956376" y="152401"/>
            <a:ext cx="1080120" cy="39628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marL="806450" indent="-806450" algn="ctr" eaLnBrk="1" hangingPunct="1">
              <a:spcBef>
                <a:spcPct val="20000"/>
              </a:spcBef>
              <a:buFontTx/>
              <a:buNone/>
              <a:defRPr sz="4400" b="1">
                <a:solidFill>
                  <a:schemeClr val="bg1"/>
                </a:solidFill>
                <a:effectLst>
                  <a:outerShdw blurRad="95250" dist="63500" dir="2700000" algn="tl" rotWithShape="0">
                    <a:srgbClr val="000000">
                      <a:alpha val="98000"/>
                    </a:srgbClr>
                  </a:outerShdw>
                </a:effectLst>
                <a:latin typeface="Arial" charset="0"/>
                <a:ea typeface="+mn-ea"/>
                <a:cs typeface="+mn-cs"/>
              </a:defRPr>
            </a:lvl1pPr>
            <a:lvl2pPr marL="742950" indent="-285750" eaLnBrk="0" hangingPunct="0">
              <a:spcBef>
                <a:spcPct val="20000"/>
              </a:spcBef>
              <a:buChar char="–"/>
              <a:defRPr sz="2800">
                <a:latin typeface="+mn-lt"/>
                <a:ea typeface="+mn-ea"/>
                <a:cs typeface="+mn-cs"/>
              </a:defRPr>
            </a:lvl2pPr>
            <a:lvl3pPr marL="1143000" indent="-228600" eaLnBrk="0" hangingPunct="0">
              <a:spcBef>
                <a:spcPct val="20000"/>
              </a:spcBef>
              <a:buChar char="•"/>
              <a:defRPr>
                <a:latin typeface="+mn-lt"/>
                <a:ea typeface="+mn-ea"/>
                <a:cs typeface="+mn-cs"/>
              </a:defRPr>
            </a:lvl3pPr>
            <a:lvl4pPr marL="1600200" indent="-228600" eaLnBrk="0" hangingPunct="0">
              <a:spcBef>
                <a:spcPct val="20000"/>
              </a:spcBef>
              <a:buChar char="–"/>
              <a:defRPr sz="2000">
                <a:latin typeface="+mn-lt"/>
                <a:ea typeface="+mn-ea"/>
                <a:cs typeface="+mn-cs"/>
              </a:defRPr>
            </a:lvl4pPr>
            <a:lvl5pPr marL="2057400" indent="-228600" eaLnBrk="0" hangingPunct="0">
              <a:spcBef>
                <a:spcPct val="20000"/>
              </a:spcBef>
              <a:buChar char="»"/>
              <a:defRPr sz="2000">
                <a:latin typeface="+mn-lt"/>
                <a:ea typeface="+mn-ea"/>
                <a:cs typeface="+mn-cs"/>
              </a:defRPr>
            </a:lvl5pPr>
            <a:lvl6pPr marL="2514600" indent="-228600" fontAlgn="base">
              <a:spcBef>
                <a:spcPct val="20000"/>
              </a:spcBef>
              <a:spcAft>
                <a:spcPct val="0"/>
              </a:spcAft>
              <a:buChar char="»"/>
              <a:defRPr sz="2000">
                <a:latin typeface="+mn-lt"/>
                <a:ea typeface="+mn-ea"/>
                <a:cs typeface="+mn-cs"/>
              </a:defRPr>
            </a:lvl6pPr>
            <a:lvl7pPr marL="2971800" indent="-228600" fontAlgn="base">
              <a:spcBef>
                <a:spcPct val="20000"/>
              </a:spcBef>
              <a:spcAft>
                <a:spcPct val="0"/>
              </a:spcAft>
              <a:buChar char="»"/>
              <a:defRPr sz="2000">
                <a:latin typeface="+mn-lt"/>
                <a:ea typeface="+mn-ea"/>
                <a:cs typeface="+mn-cs"/>
              </a:defRPr>
            </a:lvl7pPr>
            <a:lvl8pPr marL="3429000" indent="-228600" fontAlgn="base">
              <a:spcBef>
                <a:spcPct val="20000"/>
              </a:spcBef>
              <a:spcAft>
                <a:spcPct val="0"/>
              </a:spcAft>
              <a:buChar char="»"/>
              <a:defRPr sz="2000">
                <a:latin typeface="+mn-lt"/>
                <a:ea typeface="+mn-ea"/>
                <a:cs typeface="+mn-cs"/>
              </a:defRPr>
            </a:lvl8pPr>
            <a:lvl9pPr marL="3886200" indent="-228600" fontAlgn="base">
              <a:spcBef>
                <a:spcPct val="20000"/>
              </a:spcBef>
              <a:spcAft>
                <a:spcPct val="0"/>
              </a:spcAft>
              <a:buChar char="»"/>
              <a:defRPr sz="2000">
                <a:latin typeface="+mn-lt"/>
                <a:ea typeface="+mn-ea"/>
                <a:cs typeface="+mn-cs"/>
              </a:defRPr>
            </a:lvl9pPr>
          </a:lstStyle>
          <a:p>
            <a:r>
              <a:rPr lang="ar-JO" sz="2400" dirty="0"/>
              <a:t>158س</a:t>
            </a:r>
            <a:endParaRPr lang="en-US" sz="24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cs typeface="Times New Roman" charset="0"/>
              </a:rPr>
              <a:t>The Camel</a:t>
            </a:r>
          </a:p>
        </p:txBody>
      </p:sp>
      <p:sp>
        <p:nvSpPr>
          <p:cNvPr id="133123" name="Rectangle 3"/>
          <p:cNvSpPr>
            <a:spLocks noGrp="1" noChangeArrowheads="1"/>
          </p:cNvSpPr>
          <p:nvPr>
            <p:ph type="subTitle" idx="1"/>
          </p:nvPr>
        </p:nvSpPr>
        <p:spPr/>
        <p:txBody>
          <a:bodyPr/>
          <a:lstStyle/>
          <a:p>
            <a:pPr eaLnBrk="1" hangingPunct="1"/>
            <a:endParaRPr lang="en-US">
              <a:latin typeface="Times New Roman" charset="0"/>
              <a:cs typeface="Times New Roman" charset="0"/>
            </a:endParaRPr>
          </a:p>
        </p:txBody>
      </p:sp>
      <p:pic>
        <p:nvPicPr>
          <p:cNvPr id="133124" name="Picture 4" descr="cam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ctrTitle"/>
          </p:nvPr>
        </p:nvSpPr>
        <p:spPr/>
        <p:txBody>
          <a:bodyPr/>
          <a:lstStyle/>
          <a:p>
            <a:pPr eaLnBrk="1" hangingPunct="1"/>
            <a:r>
              <a:rPr kumimoji="0" lang="en-US">
                <a:latin typeface="Helvetica" charset="0"/>
                <a:ea typeface="Osaka" charset="0"/>
                <a:cs typeface="Osaka" charset="0"/>
              </a:rPr>
              <a:t>Camel Mug Shot</a:t>
            </a:r>
          </a:p>
        </p:txBody>
      </p:sp>
      <p:sp>
        <p:nvSpPr>
          <p:cNvPr id="135171" name="Rectangle 3"/>
          <p:cNvSpPr>
            <a:spLocks noGrp="1" noChangeArrowheads="1"/>
          </p:cNvSpPr>
          <p:nvPr>
            <p:ph type="subTitle" idx="1"/>
          </p:nvPr>
        </p:nvSpPr>
        <p:spPr/>
        <p:txBody>
          <a:bodyPr/>
          <a:lstStyle/>
          <a:p>
            <a:pPr eaLnBrk="1" hangingPunct="1">
              <a:buFont typeface="Wingdings" charset="0"/>
              <a:buNone/>
            </a:pPr>
            <a:endParaRPr kumimoji="0" lang="en-US">
              <a:latin typeface="Helvetica" charset="0"/>
              <a:ea typeface="Osaka" charset="0"/>
              <a:cs typeface="Osaka" charset="0"/>
            </a:endParaRPr>
          </a:p>
        </p:txBody>
      </p:sp>
      <p:pic>
        <p:nvPicPr>
          <p:cNvPr id="135172" name="Picture 4" descr="Came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556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7218" name="Picture 5" descr="came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Rectangle 2"/>
          <p:cNvSpPr>
            <a:spLocks noGrp="1" noChangeArrowheads="1"/>
          </p:cNvSpPr>
          <p:nvPr>
            <p:ph type="title"/>
          </p:nvPr>
        </p:nvSpPr>
        <p:spPr>
          <a:xfrm>
            <a:off x="1752600" y="533400"/>
            <a:ext cx="5486400" cy="838200"/>
          </a:xfrm>
          <a:gradFill rotWithShape="0">
            <a:gsLst>
              <a:gs pos="0">
                <a:srgbClr val="767600"/>
              </a:gs>
              <a:gs pos="50000">
                <a:srgbClr val="FFFF00"/>
              </a:gs>
              <a:gs pos="100000">
                <a:srgbClr val="767600"/>
              </a:gs>
            </a:gsLst>
            <a:lin ang="5400000" scaled="1"/>
          </a:gradFill>
        </p:spPr>
        <p:txBody>
          <a:bodyPr/>
          <a:lstStyle/>
          <a:p>
            <a:pPr eaLnBrk="1" hangingPunct="1"/>
            <a:r>
              <a:rPr lang="ar-JO" sz="4000" b="1" dirty="0">
                <a:latin typeface="Arial" charset="0"/>
                <a:cs typeface="Times New Roman" charset="0"/>
              </a:rPr>
              <a:t>الجمل</a:t>
            </a:r>
            <a:endParaRPr lang="en-US" sz="4000" dirty="0">
              <a:latin typeface="Arial" charset="0"/>
              <a:cs typeface="Times New Roman" charset="0"/>
            </a:endParaRPr>
          </a:p>
        </p:txBody>
      </p:sp>
      <p:sp>
        <p:nvSpPr>
          <p:cNvPr id="106499" name="Rectangle 3"/>
          <p:cNvSpPr>
            <a:spLocks noGrp="1" noChangeArrowheads="1"/>
          </p:cNvSpPr>
          <p:nvPr>
            <p:ph type="body" idx="1"/>
          </p:nvPr>
        </p:nvSpPr>
        <p:spPr>
          <a:xfrm>
            <a:off x="0" y="1600200"/>
            <a:ext cx="9144000" cy="4953000"/>
          </a:xfrm>
          <a:effectLst/>
        </p:spPr>
        <p:txBody>
          <a:bodyPr/>
          <a:lstStyle/>
          <a:p>
            <a:pPr marL="0" indent="0" algn="r" eaLnBrk="1" hangingPunct="1">
              <a:buNone/>
            </a:pPr>
            <a:r>
              <a:rPr lang="ar-JO" sz="2800" b="1" dirty="0">
                <a:solidFill>
                  <a:schemeClr val="bg1"/>
                </a:solidFill>
                <a:effectLst>
                  <a:glow rad="254000">
                    <a:schemeClr val="tx1">
                      <a:alpha val="75000"/>
                    </a:schemeClr>
                  </a:glow>
                </a:effectLst>
                <a:latin typeface="Arial" charset="0"/>
                <a:cs typeface="Times New Roman" charset="0"/>
              </a:rPr>
              <a:t>(أ) تم تدجينها حوالي عام 2000 قبل الميلاد</a:t>
            </a:r>
            <a:endParaRPr lang="en-US" sz="2800" b="1" dirty="0">
              <a:solidFill>
                <a:schemeClr val="bg1"/>
              </a:solidFill>
              <a:effectLst>
                <a:glow rad="254000">
                  <a:schemeClr val="tx1">
                    <a:alpha val="75000"/>
                  </a:schemeClr>
                </a:glow>
              </a:effectLst>
              <a:latin typeface="Arial" charset="0"/>
              <a:cs typeface="Times New Roman" charset="0"/>
            </a:endParaRPr>
          </a:p>
          <a:p>
            <a:pPr marL="0" indent="0" algn="r" eaLnBrk="1" hangingPunct="1">
              <a:buNone/>
            </a:pPr>
            <a:r>
              <a:rPr lang="ar-JO" sz="2800" b="1" dirty="0">
                <a:solidFill>
                  <a:schemeClr val="bg1"/>
                </a:solidFill>
                <a:effectLst>
                  <a:glow rad="254000">
                    <a:schemeClr val="tx1">
                      <a:alpha val="75000"/>
                    </a:schemeClr>
                  </a:glow>
                </a:effectLst>
                <a:latin typeface="Arial" charset="0"/>
                <a:cs typeface="Times New Roman" charset="0"/>
              </a:rPr>
              <a:t>(ب) أعطى القبائل البدوية استقلال المستوطنات</a:t>
            </a:r>
            <a:endParaRPr lang="en-US" sz="2800" b="1" dirty="0">
              <a:solidFill>
                <a:schemeClr val="bg1"/>
              </a:solidFill>
              <a:effectLst>
                <a:glow rad="254000">
                  <a:schemeClr val="tx1">
                    <a:alpha val="75000"/>
                  </a:schemeClr>
                </a:glow>
              </a:effectLst>
              <a:latin typeface="Arial" charset="0"/>
              <a:cs typeface="Times New Roman" charset="0"/>
            </a:endParaRPr>
          </a:p>
          <a:p>
            <a:pPr marL="0" indent="0" algn="r" eaLnBrk="1" hangingPunct="1">
              <a:buNone/>
            </a:pPr>
            <a:r>
              <a:rPr lang="ar-JO" sz="2800" b="1" dirty="0">
                <a:solidFill>
                  <a:schemeClr val="bg1"/>
                </a:solidFill>
                <a:effectLst>
                  <a:glow rad="254000">
                    <a:schemeClr val="tx1">
                      <a:alpha val="75000"/>
                    </a:schemeClr>
                  </a:glow>
                </a:effectLst>
                <a:latin typeface="Arial" charset="0"/>
                <a:cs typeface="Times New Roman" charset="0"/>
              </a:rPr>
              <a:t>(ت) يخزن مياه كافية لعدة أيام (سفينة الصحراء يمكنها السفر مسافات طويلة)</a:t>
            </a:r>
            <a:endParaRPr lang="en-US" sz="2800" b="1" dirty="0">
              <a:solidFill>
                <a:schemeClr val="bg1"/>
              </a:solidFill>
              <a:effectLst>
                <a:glow rad="254000">
                  <a:schemeClr val="tx1">
                    <a:alpha val="75000"/>
                  </a:schemeClr>
                </a:glow>
              </a:effectLst>
              <a:latin typeface="Arial" charset="0"/>
              <a:cs typeface="Times New Roman" charset="0"/>
            </a:endParaRPr>
          </a:p>
          <a:p>
            <a:pPr marL="0" indent="0" algn="r" eaLnBrk="1" hangingPunct="1">
              <a:buNone/>
            </a:pPr>
            <a:r>
              <a:rPr lang="ar-JO" sz="2800" b="1" dirty="0">
                <a:solidFill>
                  <a:schemeClr val="bg1"/>
                </a:solidFill>
                <a:effectLst>
                  <a:glow rad="254000">
                    <a:schemeClr val="tx1">
                      <a:alpha val="75000"/>
                    </a:schemeClr>
                  </a:glow>
                </a:effectLst>
                <a:latin typeface="Arial" charset="0"/>
                <a:cs typeface="Times New Roman" charset="0"/>
              </a:rPr>
              <a:t>(ث) استخدم إبراهيم الجمال للرحلات الطويلة فقط (تك 24: 3، 64) كذلك فعل يعقوب (تك 31: 17)</a:t>
            </a:r>
            <a:endParaRPr lang="en-US" sz="2800" b="1" dirty="0">
              <a:solidFill>
                <a:schemeClr val="bg1"/>
              </a:solidFill>
              <a:effectLst>
                <a:glow rad="254000">
                  <a:schemeClr val="tx1">
                    <a:alpha val="75000"/>
                  </a:schemeClr>
                </a:glow>
              </a:effectLst>
              <a:latin typeface="Arial" charset="0"/>
              <a:cs typeface="Times New Roman" charset="0"/>
            </a:endParaRPr>
          </a:p>
          <a:p>
            <a:pPr marL="0" indent="0" algn="r" eaLnBrk="1" hangingPunct="1">
              <a:buNone/>
            </a:pPr>
            <a:r>
              <a:rPr lang="ar-JO" sz="2800" b="1" dirty="0">
                <a:solidFill>
                  <a:schemeClr val="bg1"/>
                </a:solidFill>
                <a:effectLst>
                  <a:glow rad="254000">
                    <a:schemeClr val="tx1">
                      <a:alpha val="75000"/>
                    </a:schemeClr>
                  </a:glow>
                </a:effectLst>
                <a:latin typeface="Arial" charset="0"/>
                <a:cs typeface="Times New Roman" charset="0"/>
              </a:rPr>
              <a:t>(ج) حيوان مهم يمكن أن يحمل أكثر من حمار (حمولة الجمل – 2 ملوك 8: 9)</a:t>
            </a:r>
            <a:endParaRPr lang="en-US" sz="2800" b="1" dirty="0">
              <a:solidFill>
                <a:schemeClr val="bg1"/>
              </a:solidFill>
              <a:effectLst>
                <a:glow rad="254000">
                  <a:schemeClr val="tx1">
                    <a:alpha val="75000"/>
                  </a:schemeClr>
                </a:glow>
              </a:effectLst>
              <a:latin typeface="Arial" charset="0"/>
              <a:cs typeface="Times New Roman" charset="0"/>
            </a:endParaRPr>
          </a:p>
        </p:txBody>
      </p:sp>
      <p:sp>
        <p:nvSpPr>
          <p:cNvPr id="5" name="TextBox 4"/>
          <p:cNvSpPr txBox="1"/>
          <p:nvPr/>
        </p:nvSpPr>
        <p:spPr>
          <a:xfrm>
            <a:off x="8229600" y="152400"/>
            <a:ext cx="981359" cy="461665"/>
          </a:xfrm>
          <a:prstGeom prst="rect">
            <a:avLst/>
          </a:prstGeom>
          <a:noFill/>
          <a:effec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chemeClr val="bg1"/>
                </a:solidFill>
                <a:effectLst>
                  <a:glow rad="254000">
                    <a:schemeClr val="tx1">
                      <a:alpha val="75000"/>
                    </a:schemeClr>
                  </a:glow>
                </a:effectLst>
                <a:latin typeface="Arial" charset="0"/>
                <a:cs typeface="Arial" charset="0"/>
              </a:rPr>
              <a:t>158س</a:t>
            </a:r>
            <a:endParaRPr lang="en-US" b="1" dirty="0">
              <a:solidFill>
                <a:schemeClr val="bg1"/>
              </a:solidFill>
              <a:effectLst>
                <a:glow rad="254000">
                  <a:schemeClr val="tx1">
                    <a:alpha val="75000"/>
                  </a:schemeClr>
                </a:glow>
              </a:effectLst>
              <a:latin typeface="Arial" charset="0"/>
              <a:cs typeface="Arial"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4" descr="came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7" name="Picture 5" descr="fig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53000" y="1798638"/>
            <a:ext cx="4191000" cy="368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Rectangle 2"/>
          <p:cNvSpPr>
            <a:spLocks noGrp="1" noChangeArrowheads="1"/>
          </p:cNvSpPr>
          <p:nvPr>
            <p:ph type="title"/>
          </p:nvPr>
        </p:nvSpPr>
        <p:spPr>
          <a:xfrm>
            <a:off x="1981200" y="533400"/>
            <a:ext cx="5257800" cy="1143000"/>
          </a:xfrm>
          <a:gradFill rotWithShape="0">
            <a:gsLst>
              <a:gs pos="0">
                <a:srgbClr val="767600"/>
              </a:gs>
              <a:gs pos="50000">
                <a:srgbClr val="FFFF00"/>
              </a:gs>
              <a:gs pos="100000">
                <a:srgbClr val="767600"/>
              </a:gs>
            </a:gsLst>
            <a:lin ang="5400000" scaled="1"/>
          </a:gradFill>
        </p:spPr>
        <p:txBody>
          <a:bodyPr/>
          <a:lstStyle/>
          <a:p>
            <a:pPr eaLnBrk="1" hangingPunct="1"/>
            <a:r>
              <a:rPr lang="ar-JO" sz="4000" b="1" dirty="0">
                <a:latin typeface="Arial" charset="0"/>
                <a:cs typeface="Times New Roman" charset="0"/>
              </a:rPr>
              <a:t>الجمل</a:t>
            </a:r>
            <a:endParaRPr lang="en-US" sz="4000" b="1" dirty="0">
              <a:latin typeface="Arial" charset="0"/>
              <a:cs typeface="Times New Roman" charset="0"/>
            </a:endParaRPr>
          </a:p>
        </p:txBody>
      </p:sp>
      <p:sp>
        <p:nvSpPr>
          <p:cNvPr id="107523" name="Rectangle 3"/>
          <p:cNvSpPr>
            <a:spLocks noGrp="1" noChangeArrowheads="1"/>
          </p:cNvSpPr>
          <p:nvPr>
            <p:ph type="body" idx="1"/>
          </p:nvPr>
        </p:nvSpPr>
        <p:spPr>
          <a:xfrm>
            <a:off x="152400" y="1752600"/>
            <a:ext cx="4800600" cy="5029200"/>
          </a:xfrm>
          <a:noFill/>
          <a:ln>
            <a:noFill/>
          </a:ln>
          <a:effectLst/>
        </p:spPr>
        <p:txBody>
          <a:bodyPr vert="horz" wrap="square" lIns="91440" tIns="45720" rIns="91440" bIns="45720" numCol="1" anchor="t" anchorCtr="0" compatLnSpc="1">
            <a:prstTxWarp prst="textNoShape">
              <a:avLst/>
            </a:prstTxWarp>
          </a:bodyPr>
          <a:lstStyle/>
          <a:p>
            <a:pPr marL="0" indent="0" algn="r" eaLnBrk="1" hangingPunct="1">
              <a:buNone/>
            </a:pPr>
            <a:r>
              <a:rPr lang="ar-JO" sz="2800" b="1" dirty="0">
                <a:solidFill>
                  <a:schemeClr val="bg1"/>
                </a:solidFill>
                <a:effectLst>
                  <a:glow rad="254000">
                    <a:schemeClr val="tx1">
                      <a:alpha val="75000"/>
                    </a:schemeClr>
                  </a:glow>
                </a:effectLst>
                <a:latin typeface="Arial" charset="0"/>
                <a:cs typeface="Times New Roman" charset="0"/>
              </a:rPr>
              <a:t>(ح) ليس سهل الركوب. كان البشر يسافرون على الحمير بينما تحمل الإبل الأحمال.</a:t>
            </a:r>
            <a:endParaRPr lang="en-US" sz="2800" b="1" dirty="0">
              <a:solidFill>
                <a:schemeClr val="bg1"/>
              </a:solidFill>
              <a:effectLst>
                <a:glow rad="254000">
                  <a:schemeClr val="tx1">
                    <a:alpha val="75000"/>
                  </a:schemeClr>
                </a:glow>
              </a:effectLst>
              <a:latin typeface="Arial" charset="0"/>
              <a:cs typeface="Times New Roman" charset="0"/>
            </a:endParaRPr>
          </a:p>
          <a:p>
            <a:pPr marL="0" indent="0" eaLnBrk="1" hangingPunct="1">
              <a:buNone/>
            </a:pPr>
            <a:endParaRPr lang="en-US" sz="2800" b="1" dirty="0">
              <a:solidFill>
                <a:schemeClr val="bg1"/>
              </a:solidFill>
              <a:effectLst>
                <a:glow rad="254000">
                  <a:schemeClr val="tx1">
                    <a:alpha val="75000"/>
                  </a:schemeClr>
                </a:glow>
              </a:effectLst>
              <a:latin typeface="Arial" charset="0"/>
              <a:cs typeface="Times New Roman" charset="0"/>
            </a:endParaRPr>
          </a:p>
          <a:p>
            <a:pPr marL="0" indent="0" algn="r" eaLnBrk="1" hangingPunct="1">
              <a:buNone/>
            </a:pPr>
            <a:r>
              <a:rPr lang="ar-JO" sz="2800" b="1" dirty="0">
                <a:solidFill>
                  <a:schemeClr val="bg1"/>
                </a:solidFill>
                <a:effectLst>
                  <a:glow rad="254000">
                    <a:schemeClr val="tx1">
                      <a:alpha val="75000"/>
                    </a:schemeClr>
                  </a:glow>
                </a:effectLst>
                <a:latin typeface="Arial" charset="0"/>
                <a:cs typeface="Times New Roman" charset="0"/>
              </a:rPr>
              <a:t>(خ) النوع الأكثر شيوعًا من الإبل هو الجمل ذو السنام الواحد. إنه يفتقر إلى القدرة على التحمل (قليل من الدهون لتخزين المياه)، لكنه يمكنه السفر بسرعة 16 كم/ساعة تقريبًا.</a:t>
            </a:r>
            <a:endParaRPr lang="en-US" sz="2800" b="1" dirty="0">
              <a:solidFill>
                <a:schemeClr val="bg1"/>
              </a:solidFill>
              <a:effectLst>
                <a:glow rad="254000">
                  <a:schemeClr val="tx1">
                    <a:alpha val="75000"/>
                  </a:schemeClr>
                </a:glow>
              </a:effectLst>
              <a:latin typeface="Arial" charset="0"/>
              <a:cs typeface="Times New Roman" charset="0"/>
            </a:endParaRPr>
          </a:p>
        </p:txBody>
      </p:sp>
      <p:sp>
        <p:nvSpPr>
          <p:cNvPr id="6" name="TextBox 5"/>
          <p:cNvSpPr txBox="1"/>
          <p:nvPr/>
        </p:nvSpPr>
        <p:spPr>
          <a:xfrm>
            <a:off x="8229600" y="152400"/>
            <a:ext cx="981359" cy="461665"/>
          </a:xfrm>
          <a:prstGeom prst="rect">
            <a:avLst/>
          </a:prstGeom>
          <a:noFill/>
          <a:effectLst/>
        </p:spPr>
        <p:txBody>
          <a:bodyPr wrap="none">
            <a:spAutoFit/>
          </a:bodyPr>
          <a:lstStyle>
            <a:defPPr>
              <a:defRPr lang="en-US"/>
            </a:defPPr>
            <a:lvl1pPr eaLnBrk="1" hangingPunct="1">
              <a:defRPr b="1">
                <a:solidFill>
                  <a:schemeClr val="bg1"/>
                </a:solidFill>
                <a:effectLst>
                  <a:glow rad="254000">
                    <a:schemeClr val="tx1">
                      <a:alpha val="75000"/>
                    </a:schemeClr>
                  </a:glow>
                </a:effectLst>
                <a:latin typeface="Arial" charset="0"/>
                <a:cs typeface="Arial" charset="0"/>
              </a:defRPr>
            </a:lvl1pPr>
            <a:lvl2pPr marL="37931725" indent="-37474525" eaLnBrk="0" hangingPunct="0">
              <a:defRPr>
                <a:ea typeface="Times New Roman" charset="0"/>
              </a:defRPr>
            </a:lvl2pPr>
            <a:lvl3pPr eaLnBrk="0" hangingPunct="0">
              <a:defRPr>
                <a:ea typeface="Times New Roman" charset="0"/>
              </a:defRPr>
            </a:lvl3pPr>
            <a:lvl4pPr eaLnBrk="0" hangingPunct="0">
              <a:defRPr>
                <a:ea typeface="Times New Roman" charset="0"/>
              </a:defRPr>
            </a:lvl4pPr>
            <a:lvl5pPr eaLnBrk="0" hangingPunct="0">
              <a:defRPr>
                <a:ea typeface="Times New Roman" charset="0"/>
              </a:defRPr>
            </a:lvl5pPr>
            <a:lvl6pPr marL="457200" eaLnBrk="0" fontAlgn="base" hangingPunct="0">
              <a:spcBef>
                <a:spcPct val="0"/>
              </a:spcBef>
              <a:spcAft>
                <a:spcPct val="0"/>
              </a:spcAft>
              <a:defRPr>
                <a:ea typeface="Times New Roman" charset="0"/>
              </a:defRPr>
            </a:lvl6pPr>
            <a:lvl7pPr marL="914400" eaLnBrk="0" fontAlgn="base" hangingPunct="0">
              <a:spcBef>
                <a:spcPct val="0"/>
              </a:spcBef>
              <a:spcAft>
                <a:spcPct val="0"/>
              </a:spcAft>
              <a:defRPr>
                <a:ea typeface="Times New Roman" charset="0"/>
              </a:defRPr>
            </a:lvl7pPr>
            <a:lvl8pPr marL="1371600" eaLnBrk="0" fontAlgn="base" hangingPunct="0">
              <a:spcBef>
                <a:spcPct val="0"/>
              </a:spcBef>
              <a:spcAft>
                <a:spcPct val="0"/>
              </a:spcAft>
              <a:defRPr>
                <a:ea typeface="Times New Roman" charset="0"/>
              </a:defRPr>
            </a:lvl8pPr>
            <a:lvl9pPr marL="1828800" eaLnBrk="0" fontAlgn="base" hangingPunct="0">
              <a:spcBef>
                <a:spcPct val="0"/>
              </a:spcBef>
              <a:spcAft>
                <a:spcPct val="0"/>
              </a:spcAft>
              <a:defRPr>
                <a:ea typeface="Times New Roman" charset="0"/>
              </a:defRPr>
            </a:lvl9pPr>
          </a:lstStyle>
          <a:p>
            <a:r>
              <a:rPr lang="ar-JO" dirty="0"/>
              <a:t>158س</a:t>
            </a: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2286000" y="304800"/>
            <a:ext cx="4419600" cy="914400"/>
          </a:xfrm>
          <a:gradFill rotWithShape="1">
            <a:gsLst>
              <a:gs pos="0">
                <a:srgbClr val="767600"/>
              </a:gs>
              <a:gs pos="50000">
                <a:srgbClr val="FFFF00"/>
              </a:gs>
              <a:gs pos="100000">
                <a:srgbClr val="767600"/>
              </a:gs>
            </a:gsLst>
            <a:lin ang="5400000" scaled="1"/>
          </a:gradFill>
        </p:spPr>
        <p:txBody>
          <a:bodyPr/>
          <a:lstStyle/>
          <a:p>
            <a:pPr eaLnBrk="1" hangingPunct="1"/>
            <a:r>
              <a:rPr lang="ar-JO" sz="4000" b="1" dirty="0">
                <a:latin typeface="Arial" charset="0"/>
                <a:cs typeface="Times New Roman" charset="0"/>
              </a:rPr>
              <a:t>البغل</a:t>
            </a:r>
            <a:endParaRPr lang="en-US" sz="4000" b="1" dirty="0">
              <a:latin typeface="Arial" charset="0"/>
              <a:cs typeface="Times New Roman" charset="0"/>
            </a:endParaRPr>
          </a:p>
        </p:txBody>
      </p:sp>
      <p:sp>
        <p:nvSpPr>
          <p:cNvPr id="141315" name="Rectangle 3"/>
          <p:cNvSpPr>
            <a:spLocks noGrp="1" noChangeArrowheads="1"/>
          </p:cNvSpPr>
          <p:nvPr>
            <p:ph type="body" sz="half" idx="1"/>
          </p:nvPr>
        </p:nvSpPr>
        <p:spPr>
          <a:xfrm>
            <a:off x="107504" y="1371600"/>
            <a:ext cx="8839200" cy="4038600"/>
          </a:xfrm>
        </p:spPr>
        <p:txBody>
          <a:bodyPr/>
          <a:lstStyle/>
          <a:p>
            <a:pPr marL="514350" indent="-514350" algn="r" eaLnBrk="1" hangingPunct="1">
              <a:lnSpc>
                <a:spcPct val="90000"/>
              </a:lnSpc>
              <a:buAutoNum type="arabicPeriod"/>
            </a:pPr>
            <a:r>
              <a:rPr lang="ar-JO" sz="2800" b="1" dirty="0">
                <a:solidFill>
                  <a:srgbClr val="FFFFFF"/>
                </a:solidFill>
                <a:latin typeface="Arial" charset="0"/>
                <a:cs typeface="Arial" charset="0"/>
              </a:rPr>
              <a:t>لم تكن البغال تُستخدم كثيرًا حتى أيام داود لأن الحيوانات التي تولد من أبوين مختلطين كانت مخالفة للناموس (لاويين 19: 19)</a:t>
            </a:r>
          </a:p>
          <a:p>
            <a:pPr marL="0" indent="0" algn="r" eaLnBrk="1" hangingPunct="1">
              <a:lnSpc>
                <a:spcPct val="90000"/>
              </a:lnSpc>
              <a:buNone/>
            </a:pPr>
            <a:endParaRPr lang="en-US" sz="2800" b="1" dirty="0">
              <a:solidFill>
                <a:srgbClr val="FFFFFF"/>
              </a:solidFill>
              <a:latin typeface="Arial" charset="0"/>
              <a:cs typeface="Arial" charset="0"/>
            </a:endParaRPr>
          </a:p>
          <a:p>
            <a:pPr marL="609600" indent="-609600" eaLnBrk="1" hangingPunct="1">
              <a:lnSpc>
                <a:spcPct val="90000"/>
              </a:lnSpc>
              <a:buFontTx/>
              <a:buAutoNum type="arabicPeriod"/>
            </a:pPr>
            <a:endParaRPr lang="en-US" sz="900" b="1" dirty="0">
              <a:solidFill>
                <a:srgbClr val="FFFFFF"/>
              </a:solidFill>
              <a:latin typeface="Arial" charset="0"/>
              <a:cs typeface="Arial" charset="0"/>
            </a:endParaRPr>
          </a:p>
          <a:p>
            <a:pPr marL="0" lvl="0" indent="0" algn="r" eaLnBrk="1" hangingPunct="1">
              <a:lnSpc>
                <a:spcPct val="90000"/>
              </a:lnSpc>
              <a:buNone/>
            </a:pPr>
            <a:r>
              <a:rPr lang="ar-JO" sz="2800" b="1" dirty="0">
                <a:solidFill>
                  <a:srgbClr val="FFFFFF"/>
                </a:solidFill>
                <a:latin typeface="Arial" charset="0"/>
                <a:cs typeface="Arial" charset="0"/>
              </a:rPr>
              <a:t>2. تُستخدم لمهام ملكية (2 صم 13: 29): عندما ركب سليمان بغلة داود كانت هذه علامة على أنه الوريث الواضح (1 ملوك 1: 33، 44).</a:t>
            </a:r>
            <a:endParaRPr lang="ar-JO" sz="900" b="1" dirty="0">
              <a:solidFill>
                <a:srgbClr val="FFFFFF"/>
              </a:solidFill>
              <a:latin typeface="Arial" charset="0"/>
              <a:cs typeface="Arial" charset="0"/>
            </a:endParaRPr>
          </a:p>
          <a:p>
            <a:pPr marL="0" lvl="0" indent="0" algn="r" eaLnBrk="1" hangingPunct="1">
              <a:lnSpc>
                <a:spcPct val="90000"/>
              </a:lnSpc>
              <a:buNone/>
            </a:pPr>
            <a:endParaRPr lang="en-US" sz="2800" b="1" dirty="0">
              <a:solidFill>
                <a:srgbClr val="FFFFFF"/>
              </a:solidFill>
              <a:latin typeface="Arial" charset="0"/>
              <a:cs typeface="Arial" charset="0"/>
            </a:endParaRPr>
          </a:p>
          <a:p>
            <a:pPr marL="0" indent="0" algn="r" eaLnBrk="1" hangingPunct="1">
              <a:lnSpc>
                <a:spcPct val="90000"/>
              </a:lnSpc>
              <a:buNone/>
            </a:pPr>
            <a:r>
              <a:rPr lang="ar-JO" sz="2800" b="1" dirty="0">
                <a:solidFill>
                  <a:srgbClr val="FFFFFF"/>
                </a:solidFill>
                <a:latin typeface="Arial" charset="0"/>
                <a:cs typeface="Arial" charset="0"/>
              </a:rPr>
              <a:t>3. عند مجيء زمن أشعياء صارت معروفة بكثرة (أش 66: 20)</a:t>
            </a:r>
            <a:endParaRPr lang="en-US" sz="2800" b="1" dirty="0">
              <a:solidFill>
                <a:srgbClr val="FFFFFF"/>
              </a:solidFill>
              <a:latin typeface="Arial" charset="0"/>
              <a:cs typeface="Arial" charset="0"/>
            </a:endParaRPr>
          </a:p>
        </p:txBody>
      </p:sp>
      <p:pic>
        <p:nvPicPr>
          <p:cNvPr id="141316" name="Picture 10" descr="P7220075">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6553200" y="4897438"/>
            <a:ext cx="2590800" cy="1960562"/>
          </a:xfrm>
        </p:spPr>
      </p:pic>
      <p:sp>
        <p:nvSpPr>
          <p:cNvPr id="6" name="TextBox 5"/>
          <p:cNvSpPr txBox="1"/>
          <p:nvPr/>
        </p:nvSpPr>
        <p:spPr>
          <a:xfrm>
            <a:off x="8229600" y="152400"/>
            <a:ext cx="981359" cy="461665"/>
          </a:xfrm>
          <a:prstGeom prst="rect">
            <a:avLst/>
          </a:prstGeom>
          <a:noFill/>
          <a:effectLst/>
        </p:spPr>
        <p:txBody>
          <a:bodyPr wrap="none">
            <a:spAutoFit/>
          </a:bodyPr>
          <a:lstStyle>
            <a:defPPr>
              <a:defRPr lang="en-US"/>
            </a:defPPr>
            <a:lvl1pPr eaLnBrk="1" hangingPunct="1">
              <a:defRPr b="1">
                <a:solidFill>
                  <a:schemeClr val="bg1"/>
                </a:solidFill>
                <a:effectLst>
                  <a:glow rad="254000">
                    <a:schemeClr val="tx1">
                      <a:alpha val="75000"/>
                    </a:schemeClr>
                  </a:glow>
                </a:effectLst>
                <a:latin typeface="Arial" charset="0"/>
                <a:cs typeface="Arial" charset="0"/>
              </a:defRPr>
            </a:lvl1pPr>
            <a:lvl2pPr marL="37931725" indent="-37474525" eaLnBrk="0" hangingPunct="0">
              <a:defRPr>
                <a:ea typeface="Times New Roman" charset="0"/>
              </a:defRPr>
            </a:lvl2pPr>
            <a:lvl3pPr eaLnBrk="0" hangingPunct="0">
              <a:defRPr>
                <a:ea typeface="Times New Roman" charset="0"/>
              </a:defRPr>
            </a:lvl3pPr>
            <a:lvl4pPr eaLnBrk="0" hangingPunct="0">
              <a:defRPr>
                <a:ea typeface="Times New Roman" charset="0"/>
              </a:defRPr>
            </a:lvl4pPr>
            <a:lvl5pPr eaLnBrk="0" hangingPunct="0">
              <a:defRPr>
                <a:ea typeface="Times New Roman" charset="0"/>
              </a:defRPr>
            </a:lvl5pPr>
            <a:lvl6pPr marL="457200" eaLnBrk="0" fontAlgn="base" hangingPunct="0">
              <a:spcBef>
                <a:spcPct val="0"/>
              </a:spcBef>
              <a:spcAft>
                <a:spcPct val="0"/>
              </a:spcAft>
              <a:defRPr>
                <a:ea typeface="Times New Roman" charset="0"/>
              </a:defRPr>
            </a:lvl6pPr>
            <a:lvl7pPr marL="914400" eaLnBrk="0" fontAlgn="base" hangingPunct="0">
              <a:spcBef>
                <a:spcPct val="0"/>
              </a:spcBef>
              <a:spcAft>
                <a:spcPct val="0"/>
              </a:spcAft>
              <a:defRPr>
                <a:ea typeface="Times New Roman" charset="0"/>
              </a:defRPr>
            </a:lvl7pPr>
            <a:lvl8pPr marL="1371600" eaLnBrk="0" fontAlgn="base" hangingPunct="0">
              <a:spcBef>
                <a:spcPct val="0"/>
              </a:spcBef>
              <a:spcAft>
                <a:spcPct val="0"/>
              </a:spcAft>
              <a:defRPr>
                <a:ea typeface="Times New Roman" charset="0"/>
              </a:defRPr>
            </a:lvl8pPr>
            <a:lvl9pPr marL="1828800" eaLnBrk="0" fontAlgn="base" hangingPunct="0">
              <a:spcBef>
                <a:spcPct val="0"/>
              </a:spcBef>
              <a:spcAft>
                <a:spcPct val="0"/>
              </a:spcAft>
              <a:defRPr>
                <a:ea typeface="Times New Roman" charset="0"/>
              </a:defRPr>
            </a:lvl9pPr>
          </a:lstStyle>
          <a:p>
            <a:r>
              <a:rPr lang="ar-JO" dirty="0"/>
              <a:t>158س</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2514600" y="457200"/>
            <a:ext cx="4038600" cy="1066800"/>
          </a:xfrm>
        </p:spPr>
        <p:txBody>
          <a:bodyPr/>
          <a:lstStyle/>
          <a:p>
            <a:pPr eaLnBrk="1" hangingPunct="1"/>
            <a:r>
              <a:rPr lang="en-US" sz="4000">
                <a:latin typeface="Arial" charset="0"/>
                <a:cs typeface="Times New Roman" charset="0"/>
              </a:rPr>
              <a:t>Horse</a:t>
            </a:r>
          </a:p>
        </p:txBody>
      </p:sp>
      <p:pic>
        <p:nvPicPr>
          <p:cNvPr id="143363" name="Picture 5" descr="jumping%2520horse">
            <a:hlinkClick r:id="rId3"/>
          </p:cNvPr>
          <p:cNvPicPr>
            <a:picLocks noChangeAspect="1" noChangeArrowheads="1"/>
          </p:cNvPicPr>
          <p:nvPr/>
        </p:nvPicPr>
        <p:blipFill>
          <a:blip r:embed="rId4">
            <a:lum bright="-6000" contrast="18000"/>
            <a:extLst>
              <a:ext uri="{28A0092B-C50C-407E-A947-70E740481C1C}">
                <a14:useLocalDpi xmlns:a14="http://schemas.microsoft.com/office/drawing/2010/main"/>
              </a:ext>
            </a:extLst>
          </a:blip>
          <a:srcRect/>
          <a:stretch>
            <a:fillRect/>
          </a:stretch>
        </p:blipFill>
        <p:spPr bwMode="auto">
          <a:xfrm>
            <a:off x="0" y="0"/>
            <a:ext cx="92964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4" name="Rectangle 3"/>
          <p:cNvSpPr>
            <a:spLocks noGrp="1" noChangeArrowheads="1"/>
          </p:cNvSpPr>
          <p:nvPr>
            <p:ph type="body" idx="1"/>
          </p:nvPr>
        </p:nvSpPr>
        <p:spPr>
          <a:xfrm>
            <a:off x="533400" y="1371600"/>
            <a:ext cx="8229600" cy="5257800"/>
          </a:xfrm>
          <a:solidFill>
            <a:srgbClr val="FFFF99">
              <a:alpha val="0"/>
            </a:srgbClr>
          </a:solidFill>
        </p:spPr>
        <p:txBody>
          <a:bodyPr/>
          <a:lstStyle/>
          <a:p>
            <a:pPr marL="0" indent="0" algn="r" eaLnBrk="1" hangingPunct="1">
              <a:buNone/>
            </a:pPr>
            <a:r>
              <a:rPr lang="ar-JO" b="1" dirty="0">
                <a:latin typeface="Arial" charset="0"/>
                <a:cs typeface="Arial" charset="0"/>
              </a:rPr>
              <a:t>(أ) الخيول في الكتاب المقدس مشابهة للخيول العربية اليوم</a:t>
            </a:r>
            <a:endParaRPr lang="en-US" b="1" dirty="0">
              <a:latin typeface="Arial" charset="0"/>
              <a:cs typeface="Arial" charset="0"/>
            </a:endParaRPr>
          </a:p>
          <a:p>
            <a:pPr marL="723900" indent="-723900" eaLnBrk="1" hangingPunct="1">
              <a:buFontTx/>
              <a:buNone/>
            </a:pPr>
            <a:endParaRPr lang="en-US" b="1" dirty="0">
              <a:latin typeface="Arial" charset="0"/>
              <a:cs typeface="Arial" charset="0"/>
            </a:endParaRPr>
          </a:p>
          <a:p>
            <a:pPr marL="0" indent="0" algn="r" eaLnBrk="1" hangingPunct="1">
              <a:buNone/>
            </a:pPr>
            <a:r>
              <a:rPr lang="ar-JO" b="1" dirty="0">
                <a:latin typeface="Arial" charset="0"/>
                <a:cs typeface="Arial" charset="0"/>
              </a:rPr>
              <a:t>(ب) تُستخدم للحرب ولكن ليس كسلاح فرسان بقدر ما تستخدم كوسيلة لجر المركبات (تك 41: 43، خر 14: 9).</a:t>
            </a:r>
            <a:endParaRPr lang="en-US" b="1" dirty="0">
              <a:latin typeface="Arial" charset="0"/>
              <a:cs typeface="Arial" charset="0"/>
            </a:endParaRPr>
          </a:p>
          <a:p>
            <a:pPr marL="0" indent="0" eaLnBrk="1" hangingPunct="1">
              <a:buNone/>
            </a:pPr>
            <a:endParaRPr lang="en-US" b="1" dirty="0">
              <a:latin typeface="Arial" charset="0"/>
              <a:cs typeface="Arial" charset="0"/>
            </a:endParaRPr>
          </a:p>
          <a:p>
            <a:pPr marL="0" indent="0" algn="r" eaLnBrk="1" hangingPunct="1">
              <a:buNone/>
            </a:pPr>
            <a:r>
              <a:rPr lang="ar-JO" b="1" dirty="0">
                <a:latin typeface="Arial" charset="0"/>
                <a:cs typeface="Arial" charset="0"/>
              </a:rPr>
              <a:t>(ت) تستخدم أيضاً في المزارع (أش 28: 28)</a:t>
            </a:r>
            <a:endParaRPr lang="en-US" b="1" dirty="0">
              <a:latin typeface="Arial" charset="0"/>
              <a:cs typeface="Arial" charset="0"/>
            </a:endParaRPr>
          </a:p>
          <a:p>
            <a:pPr marL="723900" indent="-723900" eaLnBrk="1" hangingPunct="1">
              <a:buFontTx/>
              <a:buNone/>
            </a:pPr>
            <a:endParaRPr lang="en-US" b="1" dirty="0">
              <a:latin typeface="Arial" charset="0"/>
              <a:cs typeface="Arial" charset="0"/>
            </a:endParaRPr>
          </a:p>
        </p:txBody>
      </p:sp>
      <p:sp>
        <p:nvSpPr>
          <p:cNvPr id="143365" name="Text Box 6"/>
          <p:cNvSpPr txBox="1">
            <a:spLocks noChangeArrowheads="1"/>
          </p:cNvSpPr>
          <p:nvPr/>
        </p:nvSpPr>
        <p:spPr bwMode="auto">
          <a:xfrm>
            <a:off x="3276600" y="228600"/>
            <a:ext cx="2667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r>
              <a:rPr lang="ar-JO" sz="4400" b="1" dirty="0">
                <a:latin typeface="Arial" charset="0"/>
                <a:cs typeface="Arial" charset="0"/>
              </a:rPr>
              <a:t>الحصان</a:t>
            </a:r>
            <a:endParaRPr lang="en-US" sz="4400" b="1" dirty="0">
              <a:latin typeface="Arial" charset="0"/>
              <a:cs typeface="Arial" charset="0"/>
            </a:endParaRPr>
          </a:p>
        </p:txBody>
      </p:sp>
      <p:sp>
        <p:nvSpPr>
          <p:cNvPr id="7" name="TextBox 6"/>
          <p:cNvSpPr txBox="1"/>
          <p:nvPr/>
        </p:nvSpPr>
        <p:spPr>
          <a:xfrm>
            <a:off x="8229600" y="152400"/>
            <a:ext cx="981359" cy="461665"/>
          </a:xfrm>
          <a:prstGeom prst="rect">
            <a:avLst/>
          </a:prstGeom>
          <a:noFill/>
          <a:effectLst/>
        </p:spPr>
        <p:txBody>
          <a:bodyPr wrap="none">
            <a:spAutoFit/>
          </a:bodyPr>
          <a:lstStyle>
            <a:defPPr>
              <a:defRPr lang="en-US"/>
            </a:defPPr>
            <a:lvl1pPr eaLnBrk="1" hangingPunct="1">
              <a:defRPr b="1">
                <a:solidFill>
                  <a:schemeClr val="bg1"/>
                </a:solidFill>
                <a:effectLst>
                  <a:glow rad="254000">
                    <a:schemeClr val="tx1">
                      <a:alpha val="75000"/>
                    </a:schemeClr>
                  </a:glow>
                </a:effectLst>
                <a:latin typeface="Arial" charset="0"/>
                <a:cs typeface="Arial" charset="0"/>
              </a:defRPr>
            </a:lvl1pPr>
            <a:lvl2pPr marL="37931725" indent="-37474525" eaLnBrk="0" hangingPunct="0">
              <a:defRPr>
                <a:ea typeface="Times New Roman" charset="0"/>
              </a:defRPr>
            </a:lvl2pPr>
            <a:lvl3pPr eaLnBrk="0" hangingPunct="0">
              <a:defRPr>
                <a:ea typeface="Times New Roman" charset="0"/>
              </a:defRPr>
            </a:lvl3pPr>
            <a:lvl4pPr eaLnBrk="0" hangingPunct="0">
              <a:defRPr>
                <a:ea typeface="Times New Roman" charset="0"/>
              </a:defRPr>
            </a:lvl4pPr>
            <a:lvl5pPr eaLnBrk="0" hangingPunct="0">
              <a:defRPr>
                <a:ea typeface="Times New Roman" charset="0"/>
              </a:defRPr>
            </a:lvl5pPr>
            <a:lvl6pPr marL="457200" eaLnBrk="0" fontAlgn="base" hangingPunct="0">
              <a:spcBef>
                <a:spcPct val="0"/>
              </a:spcBef>
              <a:spcAft>
                <a:spcPct val="0"/>
              </a:spcAft>
              <a:defRPr>
                <a:ea typeface="Times New Roman" charset="0"/>
              </a:defRPr>
            </a:lvl6pPr>
            <a:lvl7pPr marL="914400" eaLnBrk="0" fontAlgn="base" hangingPunct="0">
              <a:spcBef>
                <a:spcPct val="0"/>
              </a:spcBef>
              <a:spcAft>
                <a:spcPct val="0"/>
              </a:spcAft>
              <a:defRPr>
                <a:ea typeface="Times New Roman" charset="0"/>
              </a:defRPr>
            </a:lvl7pPr>
            <a:lvl8pPr marL="1371600" eaLnBrk="0" fontAlgn="base" hangingPunct="0">
              <a:spcBef>
                <a:spcPct val="0"/>
              </a:spcBef>
              <a:spcAft>
                <a:spcPct val="0"/>
              </a:spcAft>
              <a:defRPr>
                <a:ea typeface="Times New Roman" charset="0"/>
              </a:defRPr>
            </a:lvl8pPr>
            <a:lvl9pPr marL="1828800" eaLnBrk="0" fontAlgn="base" hangingPunct="0">
              <a:spcBef>
                <a:spcPct val="0"/>
              </a:spcBef>
              <a:spcAft>
                <a:spcPct val="0"/>
              </a:spcAft>
              <a:defRPr>
                <a:ea typeface="Times New Roman" charset="0"/>
              </a:defRPr>
            </a:lvl9pPr>
          </a:lstStyle>
          <a:p>
            <a:r>
              <a:rPr lang="ar-JO" dirty="0"/>
              <a:t>158س</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eaLnBrk="1" hangingPunct="1"/>
            <a:r>
              <a:rPr lang="en-US" sz="4000">
                <a:latin typeface="Arial" charset="0"/>
                <a:cs typeface="Times New Roman" charset="0"/>
              </a:rPr>
              <a:t>Horse</a:t>
            </a:r>
          </a:p>
        </p:txBody>
      </p:sp>
      <p:pic>
        <p:nvPicPr>
          <p:cNvPr id="145411" name="Picture 3" descr="jumping%2520horse">
            <a:hlinkClick r:id="rId3"/>
          </p:cNvPr>
          <p:cNvPicPr>
            <a:picLocks noChangeAspect="1" noChangeArrowheads="1"/>
          </p:cNvPicPr>
          <p:nvPr/>
        </p:nvPicPr>
        <p:blipFill>
          <a:blip r:embed="rId4">
            <a:lum bright="6000" contrast="18000"/>
            <a:extLst>
              <a:ext uri="{28A0092B-C50C-407E-A947-70E740481C1C}">
                <a14:useLocalDpi xmlns:a14="http://schemas.microsoft.com/office/drawing/2010/main"/>
              </a:ext>
            </a:extLst>
          </a:blip>
          <a:srcRect/>
          <a:stretch>
            <a:fillRect/>
          </a:stretch>
        </p:blipFill>
        <p:spPr bwMode="auto">
          <a:xfrm>
            <a:off x="0" y="0"/>
            <a:ext cx="92964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2" name="Rectangle 6"/>
          <p:cNvSpPr>
            <a:spLocks noChangeArrowheads="1"/>
          </p:cNvSpPr>
          <p:nvPr/>
        </p:nvSpPr>
        <p:spPr bwMode="auto">
          <a:xfrm>
            <a:off x="-1" y="980728"/>
            <a:ext cx="8892481" cy="5877272"/>
          </a:xfrm>
          <a:prstGeom prst="rect">
            <a:avLst/>
          </a:prstGeom>
          <a:solidFill>
            <a:srgbClr val="FFFF99">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spcBef>
                <a:spcPct val="20000"/>
              </a:spcBef>
            </a:pPr>
            <a:r>
              <a:rPr lang="ar-JO" sz="3200" b="1" dirty="0">
                <a:latin typeface="Arial" charset="0"/>
                <a:cs typeface="Arial" charset="0"/>
              </a:rPr>
              <a:t>(ث) استخدم داود الخيول والمركبات لكن سليمان هو من طور استخدامها (1 مل 4: 28، 2 أخ 1: 14، 9: 25)</a:t>
            </a:r>
            <a:endParaRPr lang="en-US" sz="3200" b="1" dirty="0">
              <a:latin typeface="Arial" charset="0"/>
              <a:cs typeface="Arial" charset="0"/>
            </a:endParaRPr>
          </a:p>
          <a:p>
            <a:pPr>
              <a:spcBef>
                <a:spcPct val="20000"/>
              </a:spcBef>
            </a:pPr>
            <a:endParaRPr lang="en-US" sz="3200" b="1" dirty="0">
              <a:latin typeface="Arial" charset="0"/>
              <a:cs typeface="Arial" charset="0"/>
            </a:endParaRPr>
          </a:p>
          <a:p>
            <a:pPr algn="r">
              <a:spcBef>
                <a:spcPct val="20000"/>
              </a:spcBef>
            </a:pPr>
            <a:r>
              <a:rPr lang="ar-JO" sz="3200" b="1" dirty="0">
                <a:latin typeface="Arial" charset="0"/>
                <a:cs typeface="Arial" charset="0"/>
              </a:rPr>
              <a:t>(ج) أصبح امتلاك حصان رمزًا للمكانة خاصة إذا كان لدى المرء عربة ترافقه، ومع ذلك كانت الطرق الجيدة ضرورية</a:t>
            </a:r>
            <a:endParaRPr lang="en-US" sz="3200" b="1" dirty="0">
              <a:latin typeface="Arial" charset="0"/>
              <a:cs typeface="Arial" charset="0"/>
            </a:endParaRPr>
          </a:p>
          <a:p>
            <a:pPr>
              <a:spcBef>
                <a:spcPct val="20000"/>
              </a:spcBef>
            </a:pPr>
            <a:endParaRPr lang="en-US" sz="3200" b="1" dirty="0">
              <a:latin typeface="Arial" charset="0"/>
              <a:cs typeface="Arial" charset="0"/>
            </a:endParaRPr>
          </a:p>
          <a:p>
            <a:pPr algn="r">
              <a:spcBef>
                <a:spcPct val="20000"/>
              </a:spcBef>
            </a:pPr>
            <a:r>
              <a:rPr lang="ar-JO" sz="3200" b="1" dirty="0">
                <a:latin typeface="Arial" charset="0"/>
                <a:cs typeface="Arial" charset="0"/>
              </a:rPr>
              <a:t>(ح) بمجيء زمن الرومان صارت الخيول رمزاً للقوة (مز 147: 10)</a:t>
            </a:r>
            <a:endParaRPr lang="en-US" sz="3200" b="1" dirty="0">
              <a:latin typeface="Arial" charset="0"/>
              <a:cs typeface="Arial" charset="0"/>
            </a:endParaRPr>
          </a:p>
        </p:txBody>
      </p:sp>
      <p:sp>
        <p:nvSpPr>
          <p:cNvPr id="145413" name="Text Box 8"/>
          <p:cNvSpPr txBox="1">
            <a:spLocks noChangeArrowheads="1"/>
          </p:cNvSpPr>
          <p:nvPr/>
        </p:nvSpPr>
        <p:spPr bwMode="auto">
          <a:xfrm>
            <a:off x="3336925" y="228600"/>
            <a:ext cx="24542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r>
              <a:rPr lang="ar-JO" sz="4400" b="1" dirty="0">
                <a:latin typeface="Arial" charset="0"/>
                <a:cs typeface="Arial" charset="0"/>
              </a:rPr>
              <a:t>الحصان</a:t>
            </a:r>
            <a:endParaRPr lang="en-US" sz="4400" b="1" dirty="0">
              <a:latin typeface="Arial" charset="0"/>
              <a:cs typeface="Arial" charset="0"/>
            </a:endParaRPr>
          </a:p>
        </p:txBody>
      </p:sp>
      <p:sp>
        <p:nvSpPr>
          <p:cNvPr id="7" name="TextBox 6"/>
          <p:cNvSpPr txBox="1"/>
          <p:nvPr/>
        </p:nvSpPr>
        <p:spPr>
          <a:xfrm>
            <a:off x="8229600" y="152400"/>
            <a:ext cx="981359" cy="461665"/>
          </a:xfrm>
          <a:prstGeom prst="rect">
            <a:avLst/>
          </a:prstGeom>
          <a:noFill/>
          <a:effectLst/>
        </p:spPr>
        <p:txBody>
          <a:bodyPr wrap="none">
            <a:spAutoFit/>
          </a:bodyPr>
          <a:lstStyle>
            <a:defPPr>
              <a:defRPr lang="en-US"/>
            </a:defPPr>
            <a:lvl1pPr eaLnBrk="1" hangingPunct="1">
              <a:defRPr b="1">
                <a:solidFill>
                  <a:schemeClr val="bg1"/>
                </a:solidFill>
                <a:effectLst>
                  <a:glow rad="254000">
                    <a:schemeClr val="tx1">
                      <a:alpha val="75000"/>
                    </a:schemeClr>
                  </a:glow>
                </a:effectLst>
                <a:latin typeface="Arial" charset="0"/>
                <a:cs typeface="Arial" charset="0"/>
              </a:defRPr>
            </a:lvl1pPr>
            <a:lvl2pPr marL="37931725" indent="-37474525" eaLnBrk="0" hangingPunct="0">
              <a:defRPr>
                <a:ea typeface="Times New Roman" charset="0"/>
              </a:defRPr>
            </a:lvl2pPr>
            <a:lvl3pPr eaLnBrk="0" hangingPunct="0">
              <a:defRPr>
                <a:ea typeface="Times New Roman" charset="0"/>
              </a:defRPr>
            </a:lvl3pPr>
            <a:lvl4pPr eaLnBrk="0" hangingPunct="0">
              <a:defRPr>
                <a:ea typeface="Times New Roman" charset="0"/>
              </a:defRPr>
            </a:lvl4pPr>
            <a:lvl5pPr eaLnBrk="0" hangingPunct="0">
              <a:defRPr>
                <a:ea typeface="Times New Roman" charset="0"/>
              </a:defRPr>
            </a:lvl5pPr>
            <a:lvl6pPr marL="457200" eaLnBrk="0" fontAlgn="base" hangingPunct="0">
              <a:spcBef>
                <a:spcPct val="0"/>
              </a:spcBef>
              <a:spcAft>
                <a:spcPct val="0"/>
              </a:spcAft>
              <a:defRPr>
                <a:ea typeface="Times New Roman" charset="0"/>
              </a:defRPr>
            </a:lvl6pPr>
            <a:lvl7pPr marL="914400" eaLnBrk="0" fontAlgn="base" hangingPunct="0">
              <a:spcBef>
                <a:spcPct val="0"/>
              </a:spcBef>
              <a:spcAft>
                <a:spcPct val="0"/>
              </a:spcAft>
              <a:defRPr>
                <a:ea typeface="Times New Roman" charset="0"/>
              </a:defRPr>
            </a:lvl7pPr>
            <a:lvl8pPr marL="1371600" eaLnBrk="0" fontAlgn="base" hangingPunct="0">
              <a:spcBef>
                <a:spcPct val="0"/>
              </a:spcBef>
              <a:spcAft>
                <a:spcPct val="0"/>
              </a:spcAft>
              <a:defRPr>
                <a:ea typeface="Times New Roman" charset="0"/>
              </a:defRPr>
            </a:lvl8pPr>
            <a:lvl9pPr marL="1828800" eaLnBrk="0" fontAlgn="base" hangingPunct="0">
              <a:spcBef>
                <a:spcPct val="0"/>
              </a:spcBef>
              <a:spcAft>
                <a:spcPct val="0"/>
              </a:spcAft>
              <a:defRPr>
                <a:ea typeface="Times New Roman" charset="0"/>
              </a:defRPr>
            </a:lvl9pPr>
          </a:lstStyle>
          <a:p>
            <a:r>
              <a:rPr lang="ar-JO" dirty="0"/>
              <a:t>158س</a:t>
            </a: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914400"/>
            <a:ext cx="8229600" cy="1143000"/>
          </a:xfrm>
          <a:gradFill rotWithShape="1">
            <a:gsLst>
              <a:gs pos="0">
                <a:srgbClr val="FF0000"/>
              </a:gs>
              <a:gs pos="50000">
                <a:srgbClr val="FFFF00"/>
              </a:gs>
              <a:gs pos="100000">
                <a:srgbClr val="FF0000"/>
              </a:gs>
            </a:gsLst>
            <a:lin ang="5400000" scaled="1"/>
          </a:gradFill>
        </p:spPr>
        <p:txBody>
          <a:bodyPr/>
          <a:lstStyle/>
          <a:p>
            <a:pPr eaLnBrk="1" hangingPunct="1"/>
            <a:r>
              <a:rPr lang="ar-JO" b="1" dirty="0">
                <a:solidFill>
                  <a:srgbClr val="130F05"/>
                </a:solidFill>
                <a:latin typeface="Arial" panose="020B0604020202020204" pitchFamily="34" charset="0"/>
                <a:ea typeface="ＭＳ Ｐゴシック" charset="0"/>
                <a:cs typeface="Arial" panose="020B0604020202020204" pitchFamily="34" charset="0"/>
              </a:rPr>
              <a:t>تطبيقات</a:t>
            </a:r>
            <a:endParaRPr lang="en-US" b="1" dirty="0">
              <a:solidFill>
                <a:srgbClr val="130F05"/>
              </a:solidFill>
              <a:latin typeface="Arial" panose="020B0604020202020204" pitchFamily="34" charset="0"/>
              <a:ea typeface="ＭＳ Ｐゴシック" charset="0"/>
              <a:cs typeface="Arial" panose="020B0604020202020204" pitchFamily="34" charset="0"/>
            </a:endParaRPr>
          </a:p>
        </p:txBody>
      </p:sp>
      <p:sp>
        <p:nvSpPr>
          <p:cNvPr id="15363" name="Rectangle 3"/>
          <p:cNvSpPr>
            <a:spLocks noGrp="1" noChangeArrowheads="1"/>
          </p:cNvSpPr>
          <p:nvPr>
            <p:ph type="body" idx="1"/>
          </p:nvPr>
        </p:nvSpPr>
        <p:spPr>
          <a:xfrm>
            <a:off x="685800" y="2438400"/>
            <a:ext cx="7696200" cy="2819400"/>
          </a:xfrm>
        </p:spPr>
        <p:txBody>
          <a:bodyPr/>
          <a:lstStyle/>
          <a:p>
            <a:pPr algn="r" rtl="1" eaLnBrk="1" hangingPunct="1">
              <a:lnSpc>
                <a:spcPct val="125000"/>
              </a:lnSpc>
            </a:pPr>
            <a:r>
              <a:rPr lang="ar-JO" sz="3600" b="1" dirty="0">
                <a:latin typeface="Arial" panose="020B0604020202020204" pitchFamily="34" charset="0"/>
                <a:ea typeface="ＭＳ Ｐゴシック" charset="0"/>
                <a:cs typeface="Arial" panose="020B0604020202020204" pitchFamily="34" charset="0"/>
              </a:rPr>
              <a:t>خذ وقتاً للتامل في حياتك</a:t>
            </a:r>
          </a:p>
          <a:p>
            <a:pPr algn="r" rtl="1" eaLnBrk="1" hangingPunct="1">
              <a:lnSpc>
                <a:spcPct val="125000"/>
              </a:lnSpc>
            </a:pPr>
            <a:r>
              <a:rPr lang="ar-JO" sz="3600" b="1" dirty="0">
                <a:latin typeface="Arial" panose="020B0604020202020204" pitchFamily="34" charset="0"/>
                <a:ea typeface="ＭＳ Ｐゴシック" charset="0"/>
                <a:cs typeface="Arial" panose="020B0604020202020204" pitchFamily="34" charset="0"/>
              </a:rPr>
              <a:t>اتكل على الله في </a:t>
            </a:r>
            <a:r>
              <a:rPr lang="ar-JO" sz="3600" b="1" u="sng" dirty="0">
                <a:latin typeface="Arial" panose="020B0604020202020204" pitchFamily="34" charset="0"/>
                <a:ea typeface="ＭＳ Ｐゴシック" charset="0"/>
                <a:cs typeface="Arial" panose="020B0604020202020204" pitchFamily="34" charset="0"/>
              </a:rPr>
              <a:t>كل</a:t>
            </a:r>
            <a:r>
              <a:rPr lang="ar-JO" sz="3600" b="1" dirty="0">
                <a:latin typeface="Arial" panose="020B0604020202020204" pitchFamily="34" charset="0"/>
                <a:ea typeface="ＭＳ Ｐゴシック" charset="0"/>
                <a:cs typeface="Arial" panose="020B0604020202020204" pitchFamily="34" charset="0"/>
              </a:rPr>
              <a:t> الأمور</a:t>
            </a:r>
          </a:p>
          <a:p>
            <a:pPr algn="r" rtl="1" eaLnBrk="1" hangingPunct="1">
              <a:lnSpc>
                <a:spcPct val="125000"/>
              </a:lnSpc>
            </a:pPr>
            <a:r>
              <a:rPr lang="ar-JO" sz="3600" b="1" dirty="0">
                <a:latin typeface="Arial" panose="020B0604020202020204" pitchFamily="34" charset="0"/>
                <a:ea typeface="ＭＳ Ｐゴシック" charset="0"/>
                <a:cs typeface="Arial" panose="020B0604020202020204" pitchFamily="34" charset="0"/>
              </a:rPr>
              <a:t>كونوا رعاة صالحين</a:t>
            </a:r>
            <a:endParaRPr lang="en-US" sz="3600" b="1" dirty="0">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8229600" y="152400"/>
            <a:ext cx="981359" cy="461665"/>
          </a:xfrm>
          <a:prstGeom prst="rect">
            <a:avLst/>
          </a:prstGeom>
          <a:noFill/>
          <a:effectLst/>
        </p:spPr>
        <p:txBody>
          <a:bodyPr wrap="none">
            <a:spAutoFit/>
          </a:bodyPr>
          <a:lstStyle>
            <a:defPPr>
              <a:defRPr lang="en-US"/>
            </a:defPPr>
            <a:lvl1pPr eaLnBrk="1" hangingPunct="1">
              <a:defRPr b="1">
                <a:solidFill>
                  <a:schemeClr val="bg1"/>
                </a:solidFill>
                <a:effectLst>
                  <a:glow rad="254000">
                    <a:schemeClr val="tx1">
                      <a:alpha val="75000"/>
                    </a:schemeClr>
                  </a:glow>
                </a:effectLst>
                <a:latin typeface="Arial" charset="0"/>
                <a:cs typeface="Arial" charset="0"/>
              </a:defRPr>
            </a:lvl1pPr>
            <a:lvl2pPr marL="37931725" indent="-37474525" eaLnBrk="0" hangingPunct="0">
              <a:defRPr>
                <a:ea typeface="Times New Roman" charset="0"/>
              </a:defRPr>
            </a:lvl2pPr>
            <a:lvl3pPr eaLnBrk="0" hangingPunct="0">
              <a:defRPr>
                <a:ea typeface="Times New Roman" charset="0"/>
              </a:defRPr>
            </a:lvl3pPr>
            <a:lvl4pPr eaLnBrk="0" hangingPunct="0">
              <a:defRPr>
                <a:ea typeface="Times New Roman" charset="0"/>
              </a:defRPr>
            </a:lvl4pPr>
            <a:lvl5pPr eaLnBrk="0" hangingPunct="0">
              <a:defRPr>
                <a:ea typeface="Times New Roman" charset="0"/>
              </a:defRPr>
            </a:lvl5pPr>
            <a:lvl6pPr marL="457200" eaLnBrk="0" fontAlgn="base" hangingPunct="0">
              <a:spcBef>
                <a:spcPct val="0"/>
              </a:spcBef>
              <a:spcAft>
                <a:spcPct val="0"/>
              </a:spcAft>
              <a:defRPr>
                <a:ea typeface="Times New Roman" charset="0"/>
              </a:defRPr>
            </a:lvl6pPr>
            <a:lvl7pPr marL="914400" eaLnBrk="0" fontAlgn="base" hangingPunct="0">
              <a:spcBef>
                <a:spcPct val="0"/>
              </a:spcBef>
              <a:spcAft>
                <a:spcPct val="0"/>
              </a:spcAft>
              <a:defRPr>
                <a:ea typeface="Times New Roman" charset="0"/>
              </a:defRPr>
            </a:lvl7pPr>
            <a:lvl8pPr marL="1371600" eaLnBrk="0" fontAlgn="base" hangingPunct="0">
              <a:spcBef>
                <a:spcPct val="0"/>
              </a:spcBef>
              <a:spcAft>
                <a:spcPct val="0"/>
              </a:spcAft>
              <a:defRPr>
                <a:ea typeface="Times New Roman" charset="0"/>
              </a:defRPr>
            </a:lvl8pPr>
            <a:lvl9pPr marL="1828800" eaLnBrk="0" fontAlgn="base" hangingPunct="0">
              <a:spcBef>
                <a:spcPct val="0"/>
              </a:spcBef>
              <a:spcAft>
                <a:spcPct val="0"/>
              </a:spcAft>
              <a:defRPr>
                <a:ea typeface="Times New Roman"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ar-JO" b="1" i="0" u="none" strike="noStrike" kern="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158س</a:t>
            </a:r>
            <a:endParaRPr kumimoji="0" lang="en-US" b="1" i="0" u="none" strike="noStrike" kern="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 calcmode="lin" valueType="num">
                                      <p:cBhvr additive="base">
                                        <p:cTn id="13" dur="500" fill="hold"/>
                                        <p:tgtEl>
                                          <p:spTgt spid="1536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53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anim calcmode="lin" valueType="num">
                                      <p:cBhvr additive="base">
                                        <p:cTn id="19" dur="500" fill="hold"/>
                                        <p:tgtEl>
                                          <p:spTgt spid="1536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536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914400"/>
            <a:ext cx="8229600" cy="1143000"/>
          </a:xfrm>
          <a:gradFill rotWithShape="1">
            <a:gsLst>
              <a:gs pos="0">
                <a:srgbClr val="FF0000"/>
              </a:gs>
              <a:gs pos="50000">
                <a:srgbClr val="FFFF00"/>
              </a:gs>
              <a:gs pos="100000">
                <a:srgbClr val="FF0000"/>
              </a:gs>
            </a:gsLst>
            <a:lin ang="5400000" scaled="1"/>
          </a:gradFill>
        </p:spPr>
        <p:txBody>
          <a:bodyPr/>
          <a:lstStyle/>
          <a:p>
            <a:pPr eaLnBrk="1" hangingPunct="1"/>
            <a:r>
              <a:rPr lang="ar-JO" b="1" dirty="0">
                <a:solidFill>
                  <a:srgbClr val="130F05"/>
                </a:solidFill>
                <a:latin typeface="Arial" panose="020B0604020202020204" pitchFamily="34" charset="0"/>
                <a:ea typeface="ＭＳ Ｐゴシック" charset="0"/>
                <a:cs typeface="Arial" panose="020B0604020202020204" pitchFamily="34" charset="0"/>
              </a:rPr>
              <a:t>تطبيقات</a:t>
            </a:r>
            <a:endParaRPr lang="en-US" b="1" dirty="0">
              <a:solidFill>
                <a:srgbClr val="130F05"/>
              </a:solidFill>
              <a:latin typeface="Arial" panose="020B0604020202020204" pitchFamily="34" charset="0"/>
              <a:ea typeface="ＭＳ Ｐゴシック" charset="0"/>
              <a:cs typeface="Arial" panose="020B0604020202020204" pitchFamily="34" charset="0"/>
            </a:endParaRPr>
          </a:p>
        </p:txBody>
      </p:sp>
      <p:sp>
        <p:nvSpPr>
          <p:cNvPr id="35843" name="Rectangle 3"/>
          <p:cNvSpPr>
            <a:spLocks noGrp="1" noChangeArrowheads="1"/>
          </p:cNvSpPr>
          <p:nvPr>
            <p:ph type="body" idx="1"/>
          </p:nvPr>
        </p:nvSpPr>
        <p:spPr>
          <a:xfrm>
            <a:off x="457200" y="2362200"/>
            <a:ext cx="8382000" cy="2514600"/>
          </a:xfrm>
        </p:spPr>
        <p:txBody>
          <a:bodyPr/>
          <a:lstStyle/>
          <a:p>
            <a:pPr algn="r" rtl="1" eaLnBrk="1" hangingPunct="1">
              <a:lnSpc>
                <a:spcPct val="125000"/>
              </a:lnSpc>
            </a:pPr>
            <a:r>
              <a:rPr lang="ar-JO" sz="3600" b="1" dirty="0">
                <a:latin typeface="Arial" panose="020B0604020202020204" pitchFamily="34" charset="0"/>
                <a:ea typeface="ＭＳ Ｐゴシック" charset="0"/>
                <a:cs typeface="Arial" panose="020B0604020202020204" pitchFamily="34" charset="0"/>
              </a:rPr>
              <a:t>سوف تحصد ما تزرع</a:t>
            </a:r>
          </a:p>
          <a:p>
            <a:pPr algn="r" rtl="1" eaLnBrk="1" hangingPunct="1">
              <a:lnSpc>
                <a:spcPct val="125000"/>
              </a:lnSpc>
            </a:pPr>
            <a:r>
              <a:rPr lang="ar-JO" sz="3600" b="1" dirty="0">
                <a:latin typeface="Arial" panose="020B0604020202020204" pitchFamily="34" charset="0"/>
                <a:ea typeface="ＭＳ Ｐゴシック" charset="0"/>
                <a:cs typeface="Arial" panose="020B0604020202020204" pitchFamily="34" charset="0"/>
              </a:rPr>
              <a:t>أظهر الضيافة حتى للغرباء</a:t>
            </a:r>
          </a:p>
          <a:p>
            <a:pPr algn="r" rtl="1" eaLnBrk="1" hangingPunct="1">
              <a:lnSpc>
                <a:spcPct val="125000"/>
              </a:lnSpc>
            </a:pPr>
            <a:r>
              <a:rPr lang="ar-JO" sz="3600" b="1" dirty="0">
                <a:latin typeface="Arial" panose="020B0604020202020204" pitchFamily="34" charset="0"/>
                <a:ea typeface="ＭＳ Ｐゴシック" charset="0"/>
                <a:cs typeface="Arial" panose="020B0604020202020204" pitchFamily="34" charset="0"/>
              </a:rPr>
              <a:t>حافظ على روابط قوية مع عائلتك</a:t>
            </a:r>
            <a:endParaRPr lang="en-GB" sz="3600" b="1" dirty="0">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8229600" y="152400"/>
            <a:ext cx="837089"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effectLst>
                  <a:outerShdw blurRad="38100" dist="38100" dir="2700000" algn="tl">
                    <a:srgbClr val="000000"/>
                  </a:outerShdw>
                </a:effectLst>
                <a:latin typeface="Arial" panose="020B0604020202020204" pitchFamily="34" charset="0"/>
                <a:cs typeface="Arial" panose="020B0604020202020204" pitchFamily="34" charset="0"/>
              </a:rPr>
              <a:t>158ز</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additive="base">
                                        <p:cTn id="7" dur="500" fill="hold"/>
                                        <p:tgtEl>
                                          <p:spTgt spid="3584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58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5843">
                                            <p:txEl>
                                              <p:pRg st="1" end="1"/>
                                            </p:txEl>
                                          </p:spTgt>
                                        </p:tgtEl>
                                        <p:attrNameLst>
                                          <p:attrName>style.visibility</p:attrName>
                                        </p:attrNameLst>
                                      </p:cBhvr>
                                      <p:to>
                                        <p:strVal val="visible"/>
                                      </p:to>
                                    </p:set>
                                    <p:anim calcmode="lin" valueType="num">
                                      <p:cBhvr additive="base">
                                        <p:cTn id="13" dur="500" fill="hold"/>
                                        <p:tgtEl>
                                          <p:spTgt spid="3584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58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5843">
                                            <p:txEl>
                                              <p:pRg st="2" end="2"/>
                                            </p:txEl>
                                          </p:spTgt>
                                        </p:tgtEl>
                                        <p:attrNameLst>
                                          <p:attrName>style.visibility</p:attrName>
                                        </p:attrNameLst>
                                      </p:cBhvr>
                                      <p:to>
                                        <p:strVal val="visible"/>
                                      </p:to>
                                    </p:set>
                                    <p:anim calcmode="lin" valueType="num">
                                      <p:cBhvr additive="base">
                                        <p:cTn id="19" dur="500" fill="hold"/>
                                        <p:tgtEl>
                                          <p:spTgt spid="3584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584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Grp="1" noChangeArrowheads="1"/>
          </p:cNvSpPr>
          <p:nvPr>
            <p:ph type="title" idx="4294967295"/>
          </p:nvPr>
        </p:nvSpPr>
        <p:spPr/>
        <p:txBody>
          <a:bodyPr/>
          <a:lstStyle/>
          <a:p>
            <a:pPr eaLnBrk="1" hangingPunct="1"/>
            <a:r>
              <a:rPr lang="en-US">
                <a:latin typeface="Arial" charset="0"/>
                <a:cs typeface="Times New Roman" charset="0"/>
              </a:rPr>
              <a:t>Donkey Loads</a:t>
            </a:r>
          </a:p>
        </p:txBody>
      </p:sp>
      <p:pic>
        <p:nvPicPr>
          <p:cNvPr id="26626" name="Picture 2" descr="Shepherds fiel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75389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9" descr="Rotating Earth showing Plate Boundaries"/>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886075" y="1743075"/>
            <a:ext cx="337185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6" name="Rectangle 12"/>
          <p:cNvSpPr>
            <a:spLocks noGrp="1" noChangeArrowheads="1"/>
          </p:cNvSpPr>
          <p:nvPr>
            <p:ph type="title"/>
          </p:nvPr>
        </p:nvSpPr>
        <p:spPr>
          <a:xfrm>
            <a:off x="457200" y="457200"/>
            <a:ext cx="8229600" cy="1143000"/>
          </a:xfrm>
          <a:solidFill>
            <a:srgbClr val="130F05"/>
          </a:solidFill>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أطع المأمورية العظمى</a:t>
            </a:r>
            <a:endParaRPr lang="en-GB" b="1" dirty="0">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8229600" y="152400"/>
            <a:ext cx="837089"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effectLst>
                  <a:outerShdw blurRad="38100" dist="38100" dir="2700000" algn="tl">
                    <a:srgbClr val="000000"/>
                  </a:outerShdw>
                </a:effectLst>
                <a:latin typeface="Arial" panose="020B0604020202020204" pitchFamily="34" charset="0"/>
                <a:cs typeface="Arial" panose="020B0604020202020204" pitchFamily="34" charset="0"/>
              </a:rPr>
              <a:t>158ز</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ransition>
    <p:newsflash/>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685800" y="381000"/>
            <a:ext cx="7239000" cy="1143000"/>
          </a:xfrm>
          <a:gradFill rotWithShape="0">
            <a:gsLst>
              <a:gs pos="0">
                <a:srgbClr val="767600"/>
              </a:gs>
              <a:gs pos="50000">
                <a:srgbClr val="FFFF00"/>
              </a:gs>
              <a:gs pos="100000">
                <a:srgbClr val="767600"/>
              </a:gs>
            </a:gsLst>
            <a:lin ang="5400000" scaled="1"/>
          </a:gradFill>
        </p:spPr>
        <p:txBody>
          <a:bodyPr/>
          <a:lstStyle/>
          <a:p>
            <a:pPr eaLnBrk="1" hangingPunct="1"/>
            <a:r>
              <a:rPr lang="ar-JO" b="1" dirty="0">
                <a:latin typeface="Arial" charset="0"/>
                <a:cs typeface="Times New Roman" charset="0"/>
              </a:rPr>
              <a:t>المصادر</a:t>
            </a:r>
            <a:endParaRPr lang="en-US" b="1" dirty="0">
              <a:latin typeface="Arial" charset="0"/>
              <a:cs typeface="Times New Roman" charset="0"/>
            </a:endParaRPr>
          </a:p>
        </p:txBody>
      </p:sp>
      <p:sp>
        <p:nvSpPr>
          <p:cNvPr id="153603"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endParaRPr lang="en-US"/>
          </a:p>
        </p:txBody>
      </p:sp>
      <p:sp>
        <p:nvSpPr>
          <p:cNvPr id="153604" name="Text Box 4"/>
          <p:cNvSpPr txBox="1">
            <a:spLocks noChangeArrowheads="1"/>
          </p:cNvSpPr>
          <p:nvPr/>
        </p:nvSpPr>
        <p:spPr bwMode="auto">
          <a:xfrm>
            <a:off x="457200" y="1905000"/>
            <a:ext cx="8305800"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pPr>
            <a:r>
              <a:rPr lang="en-US" sz="2800" b="1">
                <a:solidFill>
                  <a:schemeClr val="bg1"/>
                </a:solidFill>
                <a:latin typeface="Arial" charset="0"/>
                <a:cs typeface="Arial" charset="0"/>
              </a:rPr>
              <a:t>- Gower, Ralph. </a:t>
            </a:r>
            <a:r>
              <a:rPr lang="en-US" sz="2800" b="1" i="1">
                <a:solidFill>
                  <a:schemeClr val="bg1"/>
                </a:solidFill>
                <a:latin typeface="Arial" charset="0"/>
                <a:cs typeface="Arial" charset="0"/>
              </a:rPr>
              <a:t>The New Manners and Customs of Bible Times. </a:t>
            </a:r>
            <a:r>
              <a:rPr lang="en-US" sz="2800" b="1">
                <a:solidFill>
                  <a:schemeClr val="bg1"/>
                </a:solidFill>
                <a:latin typeface="Arial" charset="0"/>
                <a:cs typeface="Arial" charset="0"/>
              </a:rPr>
              <a:t>Chicago: Moody, 1987.</a:t>
            </a:r>
          </a:p>
          <a:p>
            <a:pPr eaLnBrk="1" hangingPunct="1">
              <a:spcBef>
                <a:spcPct val="50000"/>
              </a:spcBef>
            </a:pPr>
            <a:r>
              <a:rPr lang="en-US" sz="2800" b="1">
                <a:solidFill>
                  <a:schemeClr val="bg1"/>
                </a:solidFill>
                <a:latin typeface="Arial" charset="0"/>
                <a:cs typeface="Arial" charset="0"/>
              </a:rPr>
              <a:t>- http://www.biblemagazine.com </a:t>
            </a:r>
          </a:p>
          <a:p>
            <a:pPr eaLnBrk="1" hangingPunct="1">
              <a:spcBef>
                <a:spcPct val="50000"/>
              </a:spcBef>
            </a:pPr>
            <a:r>
              <a:rPr lang="en-US" sz="2800" b="1">
                <a:solidFill>
                  <a:schemeClr val="bg1"/>
                </a:solidFill>
                <a:latin typeface="Arial" charset="0"/>
                <a:cs typeface="Arial" charset="0"/>
              </a:rPr>
              <a:t>- http://www.holylandphotos.org </a:t>
            </a:r>
          </a:p>
          <a:p>
            <a:pPr eaLnBrk="1" hangingPunct="1">
              <a:spcBef>
                <a:spcPct val="50000"/>
              </a:spcBef>
            </a:pPr>
            <a:r>
              <a:rPr lang="en-US" sz="2800" b="1">
                <a:solidFill>
                  <a:schemeClr val="bg1"/>
                </a:solidFill>
                <a:latin typeface="Arial" charset="0"/>
                <a:cs typeface="Arial" charset="0"/>
              </a:rPr>
              <a:t>- http://biblicalstudies.info/transjor.htm</a:t>
            </a:r>
          </a:p>
          <a:p>
            <a:pPr eaLnBrk="1" hangingPunct="1">
              <a:spcBef>
                <a:spcPct val="50000"/>
              </a:spcBef>
            </a:pPr>
            <a:r>
              <a:rPr lang="en-US" sz="2800" b="1">
                <a:solidFill>
                  <a:schemeClr val="bg1"/>
                </a:solidFill>
                <a:latin typeface="Arial" charset="0"/>
                <a:cs typeface="Arial" charset="0"/>
              </a:rPr>
              <a:t>- http://bibleplaces.com/southernwildlife.htm</a:t>
            </a:r>
          </a:p>
          <a:p>
            <a:pPr eaLnBrk="1" hangingPunct="1">
              <a:spcBef>
                <a:spcPct val="50000"/>
              </a:spcBef>
            </a:pPr>
            <a:r>
              <a:rPr lang="en-US" sz="2800" b="1">
                <a:solidFill>
                  <a:schemeClr val="bg1"/>
                </a:solidFill>
                <a:latin typeface="Arial" charset="0"/>
                <a:cs typeface="Arial" charset="0"/>
              </a:rPr>
              <a:t>- </a:t>
            </a:r>
            <a:r>
              <a:rPr lang="en-US" sz="2800" b="1" u="sng">
                <a:solidFill>
                  <a:schemeClr val="bg1"/>
                </a:solidFill>
                <a:latin typeface="Arial" charset="0"/>
                <a:cs typeface="Arial" charset="0"/>
                <a:hlinkClick r:id="rId3"/>
              </a:rPr>
              <a:t>http://www.padfield.com/overhead.html</a:t>
            </a:r>
            <a:r>
              <a:rPr lang="en-US" sz="2800" b="1" u="sng">
                <a:solidFill>
                  <a:schemeClr val="bg1"/>
                </a:solidFill>
                <a:latin typeface="Arial" charset="0"/>
                <a:cs typeface="Arial" charset="0"/>
              </a:rPr>
              <a:t> </a:t>
            </a:r>
            <a:endParaRPr lang="en-US" sz="3600" b="1" u="sng">
              <a:solidFill>
                <a:schemeClr val="bg1"/>
              </a:solidFill>
              <a:latin typeface="Arial" charset="0"/>
              <a:cs typeface="Arial" charset="0"/>
            </a:endParaRPr>
          </a:p>
        </p:txBody>
      </p:sp>
      <p:sp>
        <p:nvSpPr>
          <p:cNvPr id="5" name="TextBox 4"/>
          <p:cNvSpPr txBox="1"/>
          <p:nvPr/>
        </p:nvSpPr>
        <p:spPr>
          <a:xfrm>
            <a:off x="8229600" y="152400"/>
            <a:ext cx="837089"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ar-JO" b="1" dirty="0">
                <a:solidFill>
                  <a:srgbClr val="FFFFFF"/>
                </a:solidFill>
                <a:effectLst>
                  <a:outerShdw blurRad="38100" dist="38100" dir="2700000" algn="tl">
                    <a:srgbClr val="808080"/>
                  </a:outerShdw>
                </a:effectLst>
                <a:latin typeface="Arial" charset="0"/>
                <a:cs typeface="Arial" charset="0"/>
              </a:rPr>
              <a:t>158ز</a:t>
            </a:r>
            <a:endParaRPr lang="en-US" b="1" dirty="0">
              <a:solidFill>
                <a:srgbClr val="FFFFFF"/>
              </a:solidFill>
              <a:effectLst>
                <a:outerShdw blurRad="38100" dist="38100" dir="2700000" algn="tl">
                  <a:srgbClr val="808080"/>
                </a:outerShdw>
              </a:effectLst>
              <a:latin typeface="Arial" charset="0"/>
              <a:cs typeface="Arial"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7" descr="sheep"/>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381000" y="762000"/>
            <a:ext cx="7772400" cy="1905000"/>
          </a:xfrm>
          <a:effectLst>
            <a:outerShdw blurRad="63500" dist="35921" dir="2700000" algn="ctr" rotWithShape="0">
              <a:schemeClr val="tx2">
                <a:alpha val="74998"/>
              </a:schemeClr>
            </a:outerShdw>
          </a:effectLst>
        </p:spPr>
        <p:txBody>
          <a:bodyPr/>
          <a:lstStyle/>
          <a:p>
            <a:pPr eaLnBrk="1" hangingPunct="1">
              <a:defRPr/>
            </a:pPr>
            <a:r>
              <a:rPr lang="ar-JO" sz="12900" b="1" dirty="0">
                <a:solidFill>
                  <a:srgbClr val="FFFF00"/>
                </a:solidFill>
                <a:latin typeface="Arial" panose="020B0604020202020204" pitchFamily="34" charset="0"/>
                <a:ea typeface="+mj-ea"/>
                <a:cs typeface="Arial" panose="020B0604020202020204" pitchFamily="34" charset="0"/>
              </a:rPr>
              <a:t>الحياة الريفية</a:t>
            </a:r>
            <a:endParaRPr lang="en-US" sz="12900" b="1" dirty="0">
              <a:solidFill>
                <a:srgbClr val="FFFF00"/>
              </a:solidFill>
              <a:latin typeface="Arial" panose="020B0604020202020204" pitchFamily="34" charset="0"/>
              <a:ea typeface="+mj-ea"/>
              <a:cs typeface="Arial" panose="020B0604020202020204" pitchFamily="34" charset="0"/>
            </a:endParaRPr>
          </a:p>
        </p:txBody>
      </p:sp>
      <p:sp>
        <p:nvSpPr>
          <p:cNvPr id="155652" name="Rectangle 3"/>
          <p:cNvSpPr>
            <a:spLocks noGrp="1" noChangeArrowheads="1"/>
          </p:cNvSpPr>
          <p:nvPr>
            <p:ph type="subTitle" idx="1"/>
          </p:nvPr>
        </p:nvSpPr>
        <p:spPr>
          <a:xfrm>
            <a:off x="3124200" y="4724400"/>
            <a:ext cx="5791200" cy="1752600"/>
          </a:xfrm>
          <a:solidFill>
            <a:schemeClr val="bg1">
              <a:alpha val="50195"/>
            </a:schemeClr>
          </a:solidFill>
        </p:spPr>
        <p:txBody>
          <a:bodyPr/>
          <a:lstStyle/>
          <a:p>
            <a:pPr algn="r" eaLnBrk="1" hangingPunct="1"/>
            <a:r>
              <a:rPr lang="ar-JO" sz="2400" b="1" dirty="0">
                <a:latin typeface="Arial" panose="020B0604020202020204" pitchFamily="34" charset="0"/>
                <a:cs typeface="Arial" panose="020B0604020202020204" pitchFamily="34" charset="0"/>
              </a:rPr>
              <a:t>تقديم:                             ألكساندر كونغ</a:t>
            </a:r>
          </a:p>
          <a:p>
            <a:pPr algn="r" eaLnBrk="1" hangingPunct="1"/>
            <a:r>
              <a:rPr lang="ar-JO" sz="2400" b="1" dirty="0">
                <a:latin typeface="Arial" panose="020B0604020202020204" pitchFamily="34" charset="0"/>
                <a:cs typeface="Arial" panose="020B0604020202020204" pitchFamily="34" charset="0"/>
              </a:rPr>
              <a:t>                                     تان ميا هوان      </a:t>
            </a:r>
          </a:p>
          <a:p>
            <a:pPr algn="r" eaLnBrk="1" hangingPunct="1"/>
            <a:r>
              <a:rPr lang="ar-JO" sz="2400" b="1" dirty="0">
                <a:latin typeface="Arial" panose="020B0604020202020204" pitchFamily="34" charset="0"/>
                <a:cs typeface="Arial" panose="020B0604020202020204" pitchFamily="34" charset="0"/>
              </a:rPr>
              <a:t>                                     تشيام هنيغ وي    </a:t>
            </a:r>
          </a:p>
          <a:p>
            <a:pPr algn="r" eaLnBrk="1" hangingPunct="1"/>
            <a:r>
              <a:rPr lang="ar-JO" sz="2400" b="1" dirty="0">
                <a:latin typeface="Arial" panose="020B0604020202020204" pitchFamily="34" charset="0"/>
                <a:cs typeface="Arial" panose="020B0604020202020204" pitchFamily="34" charset="0"/>
              </a:rPr>
              <a:t>                                     نيغ وي هوا</a:t>
            </a:r>
            <a:endParaRPr lang="en-US" sz="2400" b="1" dirty="0">
              <a:latin typeface="Arial" panose="020B0604020202020204" pitchFamily="34" charset="0"/>
              <a:cs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873941927"/>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"خلفيَّات العهد القديم"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7992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85800" y="381000"/>
            <a:ext cx="7772400" cy="1143000"/>
          </a:xfrm>
          <a:gradFill rotWithShape="0">
            <a:gsLst>
              <a:gs pos="0">
                <a:srgbClr val="767600"/>
              </a:gs>
              <a:gs pos="50000">
                <a:srgbClr val="FFFF00"/>
              </a:gs>
              <a:gs pos="100000">
                <a:srgbClr val="767600"/>
              </a:gs>
            </a:gsLst>
            <a:lin ang="5400000" scaled="1"/>
          </a:gradFill>
        </p:spPr>
        <p:txBody>
          <a:bodyPr/>
          <a:lstStyle/>
          <a:p>
            <a:pPr eaLnBrk="1" hangingPunct="1"/>
            <a:r>
              <a:rPr lang="ar-JO" b="1" dirty="0">
                <a:latin typeface="Arial" panose="020B0604020202020204" pitchFamily="34" charset="0"/>
                <a:cs typeface="Arial" panose="020B0604020202020204" pitchFamily="34" charset="0"/>
              </a:rPr>
              <a:t>الهلال الخصيب</a:t>
            </a:r>
            <a:endParaRPr lang="en-US" b="1" dirty="0">
              <a:latin typeface="Arial" panose="020B0604020202020204" pitchFamily="34" charset="0"/>
              <a:cs typeface="Arial" panose="020B0604020202020204" pitchFamily="34" charset="0"/>
            </a:endParaRPr>
          </a:p>
        </p:txBody>
      </p:sp>
      <p:pic>
        <p:nvPicPr>
          <p:cNvPr id="51203" name="Picture 4" descr="fertile_cresc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2057400"/>
            <a:ext cx="7620000"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3250" name="Picture 2" descr="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5616" y="1340200"/>
            <a:ext cx="7128792" cy="548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3"/>
          <p:cNvSpPr>
            <a:spLocks noChangeArrowheads="1"/>
          </p:cNvSpPr>
          <p:nvPr/>
        </p:nvSpPr>
        <p:spPr bwMode="auto">
          <a:xfrm>
            <a:off x="685800" y="188640"/>
            <a:ext cx="7772400" cy="1143000"/>
          </a:xfrm>
          <a:prstGeom prst="rect">
            <a:avLst/>
          </a:prstGeom>
          <a:gradFill rotWithShape="0">
            <a:gsLst>
              <a:gs pos="0">
                <a:srgbClr val="767600"/>
              </a:gs>
              <a:gs pos="50000">
                <a:srgbClr val="FFFF00"/>
              </a:gs>
              <a:gs pos="100000">
                <a:srgbClr val="767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GB" sz="4400" b="1">
              <a:solidFill>
                <a:schemeClr val="tx2"/>
              </a:solidFill>
              <a:latin typeface="Arial" panose="020B0604020202020204" pitchFamily="34" charset="0"/>
              <a:cs typeface="Arial" panose="020B0604020202020204" pitchFamily="34" charset="0"/>
            </a:endParaRPr>
          </a:p>
        </p:txBody>
      </p:sp>
      <p:sp>
        <p:nvSpPr>
          <p:cNvPr id="53252" name="Rectangle 5"/>
          <p:cNvSpPr>
            <a:spLocks noGrp="1" noChangeArrowheads="1"/>
          </p:cNvSpPr>
          <p:nvPr>
            <p:ph type="title" idx="4294967295"/>
          </p:nvPr>
        </p:nvSpPr>
        <p:spPr>
          <a:xfrm>
            <a:off x="609600" y="116632"/>
            <a:ext cx="7772400" cy="1143000"/>
          </a:xfrm>
        </p:spPr>
        <p:txBody>
          <a:bodyPr/>
          <a:lstStyle/>
          <a:p>
            <a:pPr eaLnBrk="1" hangingPunct="1"/>
            <a:r>
              <a:rPr lang="ar-JO" b="1" dirty="0">
                <a:latin typeface="Arial" panose="020B0604020202020204" pitchFamily="34" charset="0"/>
                <a:cs typeface="Arial" panose="020B0604020202020204" pitchFamily="34" charset="0"/>
              </a:rPr>
              <a:t>طريق السفر الريفي</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graphicFrame>
        <p:nvGraphicFramePr>
          <p:cNvPr id="55298" name="Object 2"/>
          <p:cNvGraphicFramePr>
            <a:graphicFrameLocks noGrp="1" noChangeAspect="1"/>
          </p:cNvGraphicFramePr>
          <p:nvPr>
            <p:ph type="body" idx="4294967295"/>
            <p:extLst>
              <p:ext uri="{D42A27DB-BD31-4B8C-83A1-F6EECF244321}">
                <p14:modId xmlns:p14="http://schemas.microsoft.com/office/powerpoint/2010/main" val="1504610904"/>
              </p:ext>
            </p:extLst>
          </p:nvPr>
        </p:nvGraphicFramePr>
        <p:xfrm>
          <a:off x="3700463" y="0"/>
          <a:ext cx="5443537" cy="7086600"/>
        </p:xfrm>
        <a:graphic>
          <a:graphicData uri="http://schemas.openxmlformats.org/presentationml/2006/ole">
            <mc:AlternateContent xmlns:mc="http://schemas.openxmlformats.org/markup-compatibility/2006">
              <mc:Choice xmlns:v="urn:schemas-microsoft-com:vml" Requires="v">
                <p:oleObj name="Bitmap Image" r:id="rId3" imgW="10314286" imgH="14942857" progId="Paint.Picture">
                  <p:embed/>
                </p:oleObj>
              </mc:Choice>
              <mc:Fallback>
                <p:oleObj name="Bitmap Image" r:id="rId3" imgW="10314286" imgH="14942857"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l="21465" t="14061" r="22191" b="20370"/>
                      <a:stretch>
                        <a:fillRect/>
                      </a:stretch>
                    </p:blipFill>
                    <p:spPr bwMode="auto">
                      <a:xfrm>
                        <a:off x="3700463" y="0"/>
                        <a:ext cx="5443537" cy="708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5299" name="Text Box 4"/>
          <p:cNvSpPr txBox="1">
            <a:spLocks noChangeArrowheads="1"/>
          </p:cNvSpPr>
          <p:nvPr/>
        </p:nvSpPr>
        <p:spPr bwMode="auto">
          <a:xfrm>
            <a:off x="533400" y="1676400"/>
            <a:ext cx="184731" cy="716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lnSpc>
                <a:spcPct val="125000"/>
              </a:lnSpc>
            </a:pPr>
            <a:endParaRPr lang="en-US" sz="3600" b="1">
              <a:latin typeface="Arial" panose="020B0604020202020204" pitchFamily="34" charset="0"/>
              <a:cs typeface="Arial" panose="020B0604020202020204" pitchFamily="34" charset="0"/>
            </a:endParaRPr>
          </a:p>
        </p:txBody>
      </p:sp>
      <p:sp>
        <p:nvSpPr>
          <p:cNvPr id="55300" name="Rectangle 5"/>
          <p:cNvSpPr>
            <a:spLocks noGrp="1" noChangeArrowheads="1"/>
          </p:cNvSpPr>
          <p:nvPr>
            <p:ph type="title" idx="4294967295"/>
          </p:nvPr>
        </p:nvSpPr>
        <p:spPr>
          <a:xfrm>
            <a:off x="685800" y="609600"/>
            <a:ext cx="2514600" cy="4572000"/>
          </a:xfrm>
        </p:spPr>
        <p:txBody>
          <a:bodyPr/>
          <a:lstStyle/>
          <a:p>
            <a:pPr eaLnBrk="1" hangingPunct="1"/>
            <a:r>
              <a:rPr lang="ar-JO" sz="3600" b="1" dirty="0">
                <a:solidFill>
                  <a:schemeClr val="tx1"/>
                </a:solidFill>
                <a:latin typeface="Arial" panose="020B0604020202020204" pitchFamily="34" charset="0"/>
                <a:cs typeface="Arial" panose="020B0604020202020204" pitchFamily="34" charset="0"/>
              </a:rPr>
              <a:t>المصادر  المائية         في           أرض       كنعان</a:t>
            </a:r>
            <a:endParaRPr lang="en-US" dirty="0">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Times New Roman" charset="0"/>
            <a:cs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Times New Roman" charset="0"/>
            <a:cs typeface="Times New Roman"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Times New Roman" charset="0"/>
            <a:cs typeface="Times New Roman"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Times New Roman" charset="0"/>
            <a:cs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Times New Roman" charset="0"/>
            <a:cs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2004:Templates:Presentations:Designs:Bar Code</Template>
  <TotalTime>3725</TotalTime>
  <Words>3200</Words>
  <Application>Microsoft Macintosh PowerPoint</Application>
  <PresentationFormat>On-screen Show (4:3)</PresentationFormat>
  <Paragraphs>520</Paragraphs>
  <Slides>64</Slides>
  <Notes>63</Notes>
  <HiddenSlides>0</HiddenSlides>
  <MMClips>0</MMClips>
  <ScaleCrop>false</ScaleCrop>
  <HeadingPairs>
    <vt:vector size="8" baseType="variant">
      <vt:variant>
        <vt:lpstr>Fonts Used</vt:lpstr>
      </vt:variant>
      <vt:variant>
        <vt:i4>5</vt:i4>
      </vt:variant>
      <vt:variant>
        <vt:lpstr>Theme</vt:lpstr>
      </vt:variant>
      <vt:variant>
        <vt:i4>8</vt:i4>
      </vt:variant>
      <vt:variant>
        <vt:lpstr>Embedded OLE Servers</vt:lpstr>
      </vt:variant>
      <vt:variant>
        <vt:i4>1</vt:i4>
      </vt:variant>
      <vt:variant>
        <vt:lpstr>Slide Titles</vt:lpstr>
      </vt:variant>
      <vt:variant>
        <vt:i4>64</vt:i4>
      </vt:variant>
    </vt:vector>
  </HeadingPairs>
  <TitlesOfParts>
    <vt:vector size="78" baseType="lpstr">
      <vt:lpstr>Arial</vt:lpstr>
      <vt:lpstr>Helvetica</vt:lpstr>
      <vt:lpstr>Tahoma</vt:lpstr>
      <vt:lpstr>Times New Roman</vt:lpstr>
      <vt:lpstr>Wingdings</vt:lpstr>
      <vt:lpstr>Default Design</vt:lpstr>
      <vt:lpstr>Balance</vt:lpstr>
      <vt:lpstr>Bar Code</vt:lpstr>
      <vt:lpstr>1_Default Design</vt:lpstr>
      <vt:lpstr>2_Default Design</vt:lpstr>
      <vt:lpstr>3_Default Design</vt:lpstr>
      <vt:lpstr>1_Slit</vt:lpstr>
      <vt:lpstr>4_Default Design</vt:lpstr>
      <vt:lpstr>Bitmap Image</vt:lpstr>
      <vt:lpstr>الحياة الريفية</vt:lpstr>
      <vt:lpstr>ملخص العرض التقديمي</vt:lpstr>
      <vt:lpstr>Sheep</vt:lpstr>
      <vt:lpstr>ما هي الحياة الريفية؟</vt:lpstr>
      <vt:lpstr>Donkey Loads</vt:lpstr>
      <vt:lpstr>Donkey Loads</vt:lpstr>
      <vt:lpstr>الهلال الخصيب</vt:lpstr>
      <vt:lpstr>طريق السفر الريفي</vt:lpstr>
      <vt:lpstr>المصادر  المائية         في           أرض       كنعان</vt:lpstr>
      <vt:lpstr>خصائص     كنعان       المادية</vt:lpstr>
      <vt:lpstr>المواسم</vt:lpstr>
      <vt:lpstr>المواسم</vt:lpstr>
      <vt:lpstr>المناخ</vt:lpstr>
      <vt:lpstr>المناخ</vt:lpstr>
      <vt:lpstr>العمل</vt:lpstr>
      <vt:lpstr>الزراعة</vt:lpstr>
      <vt:lpstr>الزراعة</vt:lpstr>
      <vt:lpstr>الزراعة</vt:lpstr>
      <vt:lpstr>الزراعة</vt:lpstr>
      <vt:lpstr>الزراعة</vt:lpstr>
      <vt:lpstr>الزراعة</vt:lpstr>
      <vt:lpstr>يستمر الحصاد من نيسان إلى تشرين الثاني</vt:lpstr>
      <vt:lpstr>الحراثة</vt:lpstr>
      <vt:lpstr>الحراثة</vt:lpstr>
      <vt:lpstr>الزراعة / رمي البذار</vt:lpstr>
      <vt:lpstr>الحصاد / الجني</vt:lpstr>
      <vt:lpstr>الدرس</vt:lpstr>
      <vt:lpstr>التذرية</vt:lpstr>
      <vt:lpstr>التذرية</vt:lpstr>
      <vt:lpstr>الأدوات الزراعية</vt:lpstr>
      <vt:lpstr>الرعاية</vt:lpstr>
      <vt:lpstr>الرعاية</vt:lpstr>
      <vt:lpstr>الرعاية</vt:lpstr>
      <vt:lpstr>السكن</vt:lpstr>
      <vt:lpstr>السكن في الخيام</vt:lpstr>
      <vt:lpstr>كيف يتم نصب الخيام؟</vt:lpstr>
      <vt:lpstr>الهيكل الداخلي</vt:lpstr>
      <vt:lpstr>السماع في الخيمة</vt:lpstr>
      <vt:lpstr>مسكن من غرفة واحدة لعامة الناس</vt:lpstr>
      <vt:lpstr>خاصيتي السطح</vt:lpstr>
      <vt:lpstr>خاصيتي السطح</vt:lpstr>
      <vt:lpstr>الجزء الداخلي من منزل الفلاح</vt:lpstr>
      <vt:lpstr>الحياة الأسرية</vt:lpstr>
      <vt:lpstr>استمرارية العائلة</vt:lpstr>
      <vt:lpstr>الضيافة</vt:lpstr>
      <vt:lpstr>قوانين الضيافة عند المزارعين</vt:lpstr>
      <vt:lpstr>السفر</vt:lpstr>
      <vt:lpstr>السفر (يتبع)</vt:lpstr>
      <vt:lpstr>طرق السفر</vt:lpstr>
      <vt:lpstr>الحمار</vt:lpstr>
      <vt:lpstr>The Camel</vt:lpstr>
      <vt:lpstr>Camel Mug Shot</vt:lpstr>
      <vt:lpstr>الجمل</vt:lpstr>
      <vt:lpstr>الجمل</vt:lpstr>
      <vt:lpstr>البغل</vt:lpstr>
      <vt:lpstr>Horse</vt:lpstr>
      <vt:lpstr>Horse</vt:lpstr>
      <vt:lpstr>تطبيقات</vt:lpstr>
      <vt:lpstr>تطبيقات</vt:lpstr>
      <vt:lpstr>أطع المأمورية العظمى</vt:lpstr>
      <vt:lpstr>المصادر</vt:lpstr>
      <vt:lpstr>الحياة الريفية</vt:lpstr>
      <vt:lpstr>Black</vt:lpstr>
      <vt:lpstr>الرابط للعرض التقديميِّ "خلفيَّات العهد القديم" متاحٌ على الموقع الإلكترونيّ:  BibleStudyDownloads.org</vt:lpstr>
    </vt:vector>
  </TitlesOfParts>
  <Company> My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Rural Life</dc:title>
  <dc:creator> Heng Wee</dc:creator>
  <cp:lastModifiedBy>Rick Griffith</cp:lastModifiedBy>
  <cp:revision>78</cp:revision>
  <dcterms:created xsi:type="dcterms:W3CDTF">2004-10-09T06:37:49Z</dcterms:created>
  <dcterms:modified xsi:type="dcterms:W3CDTF">2024-01-01T19:11:34Z</dcterms:modified>
</cp:coreProperties>
</file>